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6"/>
  </p:notesMasterIdLst>
  <p:sldIdLst>
    <p:sldId id="416" r:id="rId3"/>
    <p:sldId id="420" r:id="rId4"/>
    <p:sldId id="340" r:id="rId5"/>
    <p:sldId id="341" r:id="rId6"/>
    <p:sldId id="388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28" r:id="rId16"/>
    <p:sldId id="434" r:id="rId17"/>
    <p:sldId id="429" r:id="rId18"/>
    <p:sldId id="431" r:id="rId19"/>
    <p:sldId id="432" r:id="rId20"/>
    <p:sldId id="433" r:id="rId21"/>
    <p:sldId id="430" r:id="rId22"/>
    <p:sldId id="411" r:id="rId23"/>
    <p:sldId id="412" r:id="rId24"/>
    <p:sldId id="413" r:id="rId25"/>
    <p:sldId id="414" r:id="rId26"/>
    <p:sldId id="415" r:id="rId27"/>
    <p:sldId id="407" r:id="rId28"/>
    <p:sldId id="408" r:id="rId29"/>
    <p:sldId id="427" r:id="rId30"/>
    <p:sldId id="446" r:id="rId31"/>
    <p:sldId id="444" r:id="rId32"/>
    <p:sldId id="445" r:id="rId33"/>
    <p:sldId id="435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8:23:21.5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2516 10090 555 0,'-13'-9'310'0,"-19"-9"-45"0,-3 3-47 0,-13 3-68 16,3 6-22-1,-5 6-46-15,4 6-21 16,9 12-37-16,3 6-16 0,15 14-18 0,7 0-3 16,12 12 0-16,14 1 3 15,17-7 6-15,11-1 2 16,19-16 4 0,6-10 5-16,-3-13 6 15,-6-4 2-15,-21-6 8 16,-15-3 3-16,-21-3 1 15,-9-2-2-15,-17 5-3 16,-10 3-1-16,-13 11-3 16,-3 5-1-16,2 11-8 15,-1 7-6-15,12 3-4 16,2 2-3-16,12 1-4 16,6-2-5-16,10 0 4 15,8 5 2-15,10 2 9 0,11 2 4 16,14-3 2-16,8-7-2 15,10-13-1 1,4-6 3-16,5-10 1 0,-3-5 1 16,-7-17 3-16,-9-8 2 15,-12-13 3-15,-3-9 0 16,-8 4-4-16,-2 8-3 16,-11 14-6-16,-3 7 4 15,-9 16 2-15,-3 2 1 16,-4 13 4-16,5 10-4 15,6 2-5-15,1 2-1 16,7 2-3-16,0-1-1 0,5 2-26 16,-2-2-46-16,3-5-172 15,-3-6-227-15</inkml:trace>
  <inkml:trace contextRef="#ctx0" brushRef="#br0" timeOffset="150.2558">2703 10265 1137 0,'-5'-8'483'0,"-4"-12"-282"0,1 8-92 16,5 9-148-16,5 6-122 16</inkml:trace>
  <inkml:trace contextRef="#ctx0" brushRef="#br0" timeOffset="377.293">2847 10556 1121 0,'11'11'467'16,"16"15"-284"-16,2 0-52 0,3-1-77 16,-3 1-19-1,-7-4-18-15,-9-6 1 16,-3-8 20-16,-1-6 6 15,-1-6 15-15,5-7-3 0,-2-8-19 16,2-4-7-16,-3-4-43 16,2 3-61-16,4 1-190 15,0 5-239-15</inkml:trace>
  <inkml:trace contextRef="#ctx0" brushRef="#br0" timeOffset="884.1222">3445 10538 801 0,'7'2'369'15,"1"1"-150"1,-1 4-39-16,-5 3-61 0,-2 5-24 16,-3 8-43-16,-9 3-15 15,-6 1-18-15,-2 2-5 16,-4-3-2-16,1-5 2 15,2-8 2-15,-2-6-7 16,5-12-16-16,2-5-7 16,4-6-10-16,6-5 2 0,4 0 8 15,7 2 2 1,5 3 0-16,3 3 0 16,6 5-2-16,3 6 1 15,5 7 0-15,3 3 2 16,0 10 6-16,-2 0 4 0,-2-1 2 15,-5 1 3-15,1-10 2 16,1-4-1-16,-2-7 1 16,4-7 2-16,-3-8 0 15,-4-2 2-15,-1-7 0 16,-5 3-1-16,-5 4-4 16,-4 3 18-16,-2 13 13 15,-1 4 6-15,2 9 19 16,0 2-13-16,5 6-9 15,2 5-1-15,3 4 16 16,0 0 3-16,2 2 2 16,-4-3-5-16,-4-8-29 15,-1 0 2-15,-5-9-157 16,0-4-223-16</inkml:trace>
  <inkml:trace contextRef="#ctx0" brushRef="#br0" timeOffset="10978.8043">5438 10657 595 0,'0'-10'319'0,"-1"-8"-58"15,1 12-138 1,8 3-27-16,-2 19-36 0,1 12-17 16,8 19-7-16,-2 11-3 15,6 16-5 1,4 0-2-16,-5-11-7 16,1-9 0-16,-3-19 12 15,-1-9 4-15,0-14 17 16,0-8 14-16,1-15-3 0,3-13-2 15,-3-17-16-15,-3-15-15 16,-2-21-10-16,-2-2-5 16,3 5-8-16,0 11-5 15,-6 27-8-15,3 13-8 16,-3 22-6-16,1 9-1 16,8 23 4-16,3 5 7 15,8 15 8-15,2 3 1 16,1 6 2-16,-1-1 1 0,-1-10 0 0,-6-5 1 15,-7-13-1 1,-2-3 0-16,-3-5 1 16,1-5 0-16,-3-6 5 15,0-10 4-15,-1-18 3 16,7-7 2-16,4-22 19 16,4-13 6-16,7-20 7 0,0-4 1 15,-5 2-22-15,-5 14-9 0,-12 25-14 31,-4 7-4-31,-3 21-19 16,-3 5-38-16,3 9-161 0,-1 8-185 16</inkml:trace>
  <inkml:trace contextRef="#ctx0" brushRef="#br0" timeOffset="11419.9797">6307 11133 668 0,'-4'5'293'0,"-3"11"-147"16,0 8-40-16,3 10-42 15,-1 0-10-15,4 2-7 16,2-6-21-16,4-12 21 16,3-3 20-16,-1-16 28 15,1-8 8-15,2-13-15 16,-5-9-17-16,-2-11-20 15,-1-4-8-15,-3 1-14 16,1 4-7-16,0 10-14 16,-1 8-6-16,2 9-8 15,5 6-6-15,9 4-5 16,7 2 1-16,10 2 7 16,4-3 5-16,9 3-32 0,-2 2-53 15,-5 4-197-15</inkml:trace>
  <inkml:trace contextRef="#ctx0" brushRef="#br0" timeOffset="11610.3082">6287 11200 913 0,'0'1'402'0,"7"0"-189"15,14 2-60-15,17 0-70 16,4-2-20-16,15 0-32 16,-5-2-57-16</inkml:trace>
  <inkml:trace contextRef="#ctx0" brushRef="#br0" timeOffset="11923.6839">7004 10857 658 0,'14'-6'402'0,"11"-3"-25"0,21 3-215 15,11 1-46-15,12 5-70 16,0 0-17-16,-11 0-13 16,-10 0-30-16,-17-2-121 15,-2 0-101-15</inkml:trace>
  <inkml:trace contextRef="#ctx0" brushRef="#br0" timeOffset="12135.192">7100 11023 745 0,'3'2'375'31,"5"1"-121"-31,19 1-74 0,13-3-14 16,12 2-35-16,2 3-19 0,-2-2-41 16,-5-1-16-1,-5-4-40-15,0-7-103 16</inkml:trace>
  <inkml:trace contextRef="#ctx0" brushRef="#br0" timeOffset="12600.719">8044 10553 899 0,'-2'0'389'16,"0"6"-197"-16,4 11-58 0,5 18-65 0,3 13 4 16,3 23-9-16,-2 7-5 15,2 7-16-15,-4-3-11 31,-3-17-14-31,1-13-3 16,-2-25-2-16,1-9-13 16,3-18-99-16,-4-13-91 0</inkml:trace>
  <inkml:trace contextRef="#ctx0" brushRef="#br0" timeOffset="12774.4475">8028 10563 573 0,'-1'-11'368'0,"6"-7"10"16,13 3-148-16,24 1-101 16,15 4-39-16,19 7-44 15,1 1-21-15,3 7-17 16,-4 1-1-16,-5 1-115 16,1 3-145-16</inkml:trace>
  <inkml:trace contextRef="#ctx0" brushRef="#br0" timeOffset="12994.7873">8058 10878 928 0,'20'0'403'15,"42"6"-217"-15,10-3-17 0,11 2-63 16,-3 1-33-16,-16-5-41 16,-5 2-30-16,-17-7-218 15</inkml:trace>
  <inkml:trace contextRef="#ctx0" brushRef="#br0" timeOffset="13569.5042">7926 10305 839 0,'0'-3'366'0,"5"-2"-176"16,16-4-30-16,27-1-41 16,17-2-8-16,30 1-31 15,7 3-22-15,-1 2-29 0,-6 2-12 16,-17 4-9 0,-9 0-1-16,-20-1 1 15,-16 1-25-15,-25-4-40 16,-11-2-21-16,-24-4-26 0,2-5 21 15,-15-2 38 1,0 0 18-16,13-1 23 16,1 2-5-16,24 5-16 15,8 7 7-15,17 9 18 16,8 8 14-16,6 10 36 0,1 4 12 16,-13 1 16-16,-10 1 6 15,-18-3-2-15,-10-2-15 16,-10-5-24-1,1-4-27-15</inkml:trace>
  <inkml:trace contextRef="#ctx0" brushRef="#br0" timeOffset="14175.9884">9076 10974 554 0,'-3'-7'296'16,"-5"-10"-59"-16,-4 4-46 16,-10 6-65-16,-1 2-28 15,-2 7-51-15,5 6-17 16,4 5-27-16,8 3-6 16,8 2-7-16,5 0 0 15,14-3 15-15,1-3 12 0,9-7 24 16,-3-4 11-16,-3-6 23 15,-6-4 10-15,-10-5 7 16,-1-1-4-16,-10 1-12 16,-3 2-7-16,-8 6-18 15,-1 5-8-15,2 2-19 16,1 4-9-16,8-2-10 16,3 3-1-16,3-4-1 15,-1-2-12-15,0 0-221 16</inkml:trace>
  <inkml:trace contextRef="#ctx0" brushRef="#br0" timeOffset="14962.459">9816 10624 545 0,'-2'-4'351'0,"-3"2"-17"16,-5 4-128-16,-7 17-119 0,0 7-38 15,-9 18-34 1,0 9-6-16,1 13-4 0,2 2 2 16,8-5 5-16,3-12 2 15,8-19 2-15,-1-12 1 16,4-13 7-16,1-8 1 15,8-17 0-15,5-8-1 16,11-26-7-16,1-8-3 16,4-16-1-16,-4 2-3 0,-5 14-8 15,-4 12 1-15,-9 22 5 16,-2 10-1-16,-5 15-6 16,1 10-3-16,3 15-10 15,8 8-1-15,16 15 9 16,7 4 2-16,17 7 2 15,2 0 3-15,-4-5 4 16,-10-6 0-16,-19-14-1 16,-9-8-2-16,-16-7-2 15,-7-3 1-15,-15-1 2 16,-9 1 1-16,-16-6 2 16,-3-1-1-16,-7-8 2 0,-5-3 0 15,1-6-2 1,5-2-9-16,20-2-27 15,13 1-36-15,32-1-139 16,14-2-140-16</inkml:trace>
  <inkml:trace contextRef="#ctx0" brushRef="#br0" timeOffset="15296.132">10314 10847 759 0,'7'10'334'0,"7"13"-145"0,-1 9-39 16,-1 9-48-16,-4 1-10 16,-6-4-30-16,0-5-14 15,-2-13-14-15,0-2-4 16,1-8-2-16,1-10 1 15,3-7 17 1,-4-9 11-16,-1-13 10 0,3-4-4 0,3-10-23 16,7-5-13-16,13 2-17 15,4 4-4-15,13 13-1 16,-1 10 0-16,0 16 18 16,-6 4-86-16,-14 8-302 15</inkml:trace>
  <inkml:trace contextRef="#ctx0" brushRef="#br0" timeOffset="15716.5879">10202 10624 670 0,'0'-4'393'16,"1"0"-36"-16,22 0-194 15,7-3-33-15,26 4-49 16,12 0-10-16,15 3-34 16,7 3-7-16,-16 1-15 15,-12 3-4-15,-29 0-2 16,-15-3-2-16,-18-2 5 15,-1-2-7-15,-11-7-21 16,-7-4-6-16,-3-8-10 16,-2-3 5-16,7 3 15 15,8 4 1-15,9 7-4 16,6 4-5-16,12 9 7 16,4 6 14-16,3 10 26 15,-1 5 22-15,-8 2 30 16,-8-1 4-16,-8-2-2 0,-6-4-10 15,-6-9-30-15,3-2-20 16,-5-8-518-16</inkml:trace>
  <inkml:trace contextRef="#ctx0" brushRef="#br0" timeOffset="17156.0787">7026 12179 560 0,'-10'2'329'0,"-3"3"-36"0,7-1-64 16,16-1-78-16,15-1-34 16,17-1-54-1,16-1-10-15,20 0-29 0,5 0-7 16,-9-1-16-16,-13-1-49 16,-24 1-263-16</inkml:trace>
  <inkml:trace contextRef="#ctx0" brushRef="#br0" timeOffset="17317.4884">7033 12435 821 0,'25'-4'407'0,"12"2"-144"0,28-1-133 15,7 3-33-15,-4 2-52 0,-5 1-14 16,-16 3-84-16,-6 0-161 15</inkml:trace>
  <inkml:trace contextRef="#ctx0" brushRef="#br0" timeOffset="17726.2065">8213 11803 602 0,'-38'16'375'16,"-30"14"-1"-16,7 29-251 16,5 11-39-16,17 24-58 15,12 13-12-15,32 17-9 16,13 2-1-16,25-5 16 15,6-13 7-15,12-30 20 16,3-9 1-16,-1-24-2 16,-3-12-44-16</inkml:trace>
  <inkml:trace contextRef="#ctx0" brushRef="#br0" timeOffset="18800.7677">8897 12045 445 0,'5'-1'301'16,"0"-2"-16"-16,-9 1-76 0,-4 5-37 0,-18-3-65 16,3 7-27-1,-12-3-45-15,-7-3-13 16,-2-1-10-16,-5 0-3 0,11-2-5 31,8-3-3-31,12 7-4 0,7-1-3 0,4 9-6 16,0 9-4-16,5 4-4 15,1 2 0-15,2 6 6 16,1 0 5-16,1 2 12 16,-1-3 2-1,-1-9 3-15,3-3-2 16,0-14 2-16,6-4 1 16,11-7-2-16,4-4 0 15,18-2-9-15,3 6-5 16,5 10-3-16,0 6 1 15,-12 14 16-15,-7 3 13 16,-22 14 33-16,-11 0 6 0,-23 3-2 16,-7 0-7-16,-18-14-20 15,-5-7-2-15,-2-20-4 16,-2-10-5-16,19-9-46 0,12-1-29 16,26-4-85-1,5 0-68-15,26 0-220 16</inkml:trace>
  <inkml:trace contextRef="#ctx0" brushRef="#br0" timeOffset="19035.3898">9146 12325 911 0,'6'0'431'0,"6"1"-194"15,-7 10-89-15,-3 7-36 0,-7 11-55 0,-7 6-18 16,-2 4-20-16,2-5-6 31,12-6-7-31,5-6-1 16,16-10 0-16,6-4 1 16,4-7-18-16,-4-1-59 0</inkml:trace>
  <inkml:trace contextRef="#ctx0" brushRef="#br0" timeOffset="19199.5581">9191 12205 1193 0,'2'-5'556'15,"-2"-7"-236"-15,0 4-188 0,1 1-52 16,5 5-119-16,3 2-115 15</inkml:trace>
  <inkml:trace contextRef="#ctx0" brushRef="#br0" timeOffset="19572.771">9093 12003 827 0,'17'-3'375'16,"28"1"-161"-16,9-2-78 0,9 4-57 16,0 5-22-1,-3-4-28-15,-6-1-7 0,-9-3-3 16,-8-6-16-16,-22 3-32 15,-10-1-19-15,-18-4-12 16,-7 0 12-16,-3 2 25 16,3 3 11-16,8 7 17 15,7 5 13-15,11 3 27 16,8 4 14-16,7 4 12 0,-2 2 7 16,-7 2 6-1,-9 1 0-15,-13-2-15 16,-6-2-17-16,-7-5-30 15,1-3-69-15</inkml:trace>
  <inkml:trace contextRef="#ctx0" brushRef="#br0" timeOffset="20240.8864">9892 12216 802 0,'-2'-1'411'0,"2"-3"-151"0,-4 11-106 31,1 9-38-31,2 20-52 0,-2 10-6 0,0 12-18 16,5 2-9-16,4-8-13 15,-2-9-6-15,9-15-6 32,-4-8-28-32,2-11-134 15,-3-7-157-15</inkml:trace>
  <inkml:trace contextRef="#ctx0" brushRef="#br0" timeOffset="20397.7364">9704 12418 525 0,'6'-2'348'0,"10"-1"18"16,12 2-79-16,14-3-83 0,12 1-38 15,16 3-60-15,3 0-34 16,5 4-34-16,-9 0-43 16</inkml:trace>
  <inkml:trace contextRef="#ctx0" brushRef="#br0" timeOffset="20986.0391">10570 12243 571 0,'-13'-4'326'0,"-15"-11"-57"0,5-6-37 16,11-10-73-16,6-2-49 16,15 0-57-16,10 1-13 15,14 10 20-15,10 5 0 16,11 16-4-16,1 10-5 0,-4 19-40 15,-10 10-5 1,-26 11-2-16,-11 4 0 0,-27 9 3 16,-9 4 1-16,-13-5-21 15,-6-2-18-15,1-24-25 16,3-16-8-16,15-19 11 16,11-9 13-16,21-9 12 15,9-1 16-15,25 5 37 16,7 5 23-16,13 13 37 15,-4 9 3-15,-7 9-12 16,-8 5-16-16,-12-3-21 16,6-2-14-16,-6-9-79 0,1-8-113 0</inkml:trace>
  <inkml:trace contextRef="#ctx0" brushRef="#br0" timeOffset="21221.8554">11189 12295 814 0,'-2'-5'450'15,"-6"-9"-79"-15,3 3-161 16,-2 4-123-1,1 3-45-15,5 6-124 16,2 2-134-16</inkml:trace>
  <inkml:trace contextRef="#ctx0" brushRef="#br0" timeOffset="21490.0737">11176 12473 606 0,'1'13'332'16,"-1"8"-86"-16,-1 8-84 0,-2 5-34 15,2 6-40-15,3 8-12 16,-3 4 19 0,-5 1 21-16,-8 2 20 15,-5-7-2-15,-7-8-40 16,-1-5-24-16,-6-19-35 0,1-11-5 15,3-21-15-15,4-13-25 16,11-19-80-16,9-1-48 16,11-8-117-16,8 3-82 0</inkml:trace>
  <inkml:trace contextRef="#ctx0" brushRef="#br0" timeOffset="21932.3689">10956 12021 748 0,'0'-2'342'0,"5"-2"-140"16,8 2-43-16,23 1-47 0,11 2-17 15,20 5-36-15,4 1-16 16,-2 3-19-16,-6-3-4 16,-18-3-3-16,-9-1 1 15,-20-3-20-15,-8 1-37 16,-15-2-71-16,-4-4-30 15,-8-3 7-15,0-3 34 16,4-6 64-16,2 6 32 16,8 2 38-16,5 1 26 15,11 10 41-15,3 4 13 16,3 8 6-16,-2 4 0 0,-12 2-4 16,-4-1-7-1,-14-5-30-15,0 2-22 0,5-5-174 16</inkml:trace>
  <inkml:trace contextRef="#ctx0" brushRef="#br0" timeOffset="22388.701">11591 11800 777 0,'33'23'401'15,"22"18"-118"-15,19 32-131 16,2 12-38-16,-8 15-38 15,-14 11-8-15,-37 17-30 16,-23 3-6-16,-35 3-13 16,-4-8 0-16,-8-28-3 15,3-12 1-15,14-37-17 16,0-22-64-16</inkml:trace>
  <inkml:trace contextRef="#ctx0" brushRef="#br0" timeOffset="23225.7334">12442 12452 432 0,'4'-7'274'0,"-1"-2"-29"15,-1 0-75-15,-2-2-30 0,-4 6-49 0,-3 3-21 32,-6 4-35-32,-4 5-10 0,0 2-14 15,-1 2-5-15,8 3-6 16,2 0-3-16,5 1-4 16,6 0 3-16,9-5 5 15,8 1 10-15,7-7 27 16,-2-4 11-16,-3-7 23 15,-7-2 8-15,-12-5 1 16,-2 3-5-16,-10-3-15 16,-6-3-11-16,-8 6-20 15,-2 3-9-15,-1 7-16 16,8 5-6-16,8 7-11 16,2 4-4-16,11 3 8 15,4 1 5-15,10-3 20 16,6-4 17-16,-1-5 28 15,1-5 11-15,-3-7 12 16,-6-2-13-16,-6-3-25 0,-5 2-55 16</inkml:trace>
  <inkml:trace contextRef="#ctx0" brushRef="#br0" timeOffset="23870.3498">13330 11757 670 0,'-16'-2'318'0,"-22"2"-122"16,-12 15-38-16,-20 32-60 15,-2 20-22-15,4 37-24 16,13 12-8-16,40 30 15 0,21 1 30 15,39-9 28 1,11-5-7-16,12-35-29 16,1-12-27-16,0-28-33 15,1-19-58-15</inkml:trace>
  <inkml:trace contextRef="#ctx0" brushRef="#br0" timeOffset="24699.1351">13716 12253 343 0,'-7'7'237'0,"-9"9"9"15,-8-1-36-15,-9-3-89 16,1-5-23-16,2-12-27 15,7-13-7-15,13-12-3 16,9-5-6-16,17-6-22 16,11 3-4-16,13 5 12 15,2 6 9-15,2 18 9 0,0 8 1 16,-1 22-18 0,-9 10-13-16,-25 16-8 15,-12 11 0-15,-29 8-3 16,-5 6 0-16,-7-6-30 15,4-11-35-15,4-24-50 0,-1-12-12 16,9-17 13 0,3-4 31-16,18-10 39 0,10-4 18 15,24 3 43 1,5-1 22-16,11 10 44 16,0 6 4-16,-1 4-15 15,0 7-12-15,-8 4-30 0,-1 0-8 16,-10-4-16-16,-4-10-14 15,-1-5-261-15</inkml:trace>
  <inkml:trace contextRef="#ctx0" brushRef="#br0" timeOffset="25120.2986">14189 12268 747 0,'0'0'455'0,"-1"8"-27"31,1-4-224-31,0 1-48 0,-9 27-73 0,1 9-26 16,4 12-30-16,5-12-10 15,9-9-8-15,8-5 1 16,9-17-2-16,8-7 1 16,-1-8-6-16,-6-4-32 15,-14-6-185-15</inkml:trace>
  <inkml:trace contextRef="#ctx0" brushRef="#br0" timeOffset="25277.0392">14166 12128 1323 0,'0'0'515'0,"2"0"-380"16,0-2-56-16,-2 2-48 16,0 0-76-16</inkml:trace>
  <inkml:trace contextRef="#ctx0" brushRef="#br0" timeOffset="25652.2529">14020 11907 969 0,'14'-5'400'0,"21"-1"-233"15,6 3-40 1,17 5-55-16,8 4-12 0,6-2-28 16,2-1-10-16,-12-2-6 15,-12-2 0-15,-22-1 4 16,-10-3 1-16,-18-6-17 16,-2-2-8-16,-13-3-10 15,-4-5-4-15,1 8 8 16,3 4 3-16,9 7-7 15,6 4-1-15,12 11 11 16,3 3 7-16,2 10 28 16,-3 3 13-16,-13 1 11 0,-7-2-1 15,-12-6-13 1,-7-3-9-16,-1-5-76 0,1-3-122 16</inkml:trace>
  <inkml:trace contextRef="#ctx0" brushRef="#br0" timeOffset="26164.1534">14841 12127 963 0,'-4'-3'470'15,"-8"-3"-194"1,4 13-86-16,8 19-105 0,2 12-40 16,11 20-24-16,3 5-2 15,1 2-3-15,-2-3-2 16,-3-11-2-16,-3-8-13 16,-2-16-74-16,-1-5-67 15,-5-14-366-15</inkml:trace>
  <inkml:trace contextRef="#ctx0" brushRef="#br0" timeOffset="26316.1917">14651 12370 717 0,'1'0'386'0,"3"1"-69"0,16 3-68 0,26-2-83 16,17-1-19 0,31-2-51-1,0-2-25-15,-14-3-27 0,-7 0-66 16</inkml:trace>
  <inkml:trace contextRef="#ctx0" brushRef="#br0" timeOffset="26929.5559">15419 12087 761 0,'1'-5'353'0,"6"-5"-127"16,8 0-42-16,16-3-32 15,8 2-13-15,10 5-49 16,8 4-24-16,-3 4-42 0,-4 7-14 16,-20 6-9-16,-17-2 1 15,-31 8 2 1,-9 1 1-16,-10 0 2 16,-5 0 0-16,17-3-7 15,8-5-2-15,17-2-7 16,13 0-2-16,15 5 2 0,10 1 3 15,12 9 4-15,0 0 2 16,-10 4 2-16,-16 5 0 16,-30 1 4-16,-19 0 3 15,-24-5 3-15,-8-11 4 16,-7-19 0-16,7-5-2 16,12-17-19-16,11-3-22 15,29-2-68-15,11-3-53 16,26 4-196-16</inkml:trace>
  <inkml:trace contextRef="#ctx0" brushRef="#br0" timeOffset="27182.0194">16147 12195 1387 0,'-3'-2'565'16,"-4"-4"-374"-16,-1 1-71 0,7 7-91 16,1 0-46-1,6 6-188 1,3 2-240-16</inkml:trace>
  <inkml:trace contextRef="#ctx0" brushRef="#br0" timeOffset="27432.6894">16151 12323 916 0,'0'9'466'0,"-1"6"-142"0,3 14-162 16,-1 3-41-16,0 13-60 15,-1 7-20-15,-2 7-24 16,-1 3-4-16,-6 0-3 16,1 2 7-16,-7-5 16 15,-1-3 5-15,-4-13 2 16,-6-9-6-16,2-22-11 16,1-12-3-16,7-24-14 15,8-13-30-15,8-15-107 16,9-5-106-16</inkml:trace>
  <inkml:trace contextRef="#ctx0" brushRef="#br0" timeOffset="27866.7206">15953 11946 1054 0,'6'-2'447'0,"18"2"-234"16,7 1-50-16,15 2-62 15,5 1-23-15,11-3-50 16,1-1-11-16,-2 3-8 15,-4 4-2-15,-23-2-2 16,-8 3-8-16,-23-2-35 16,-6-5-20-16,-16 0-21 15,-5-2 2-15,-6-3 32 16,-2-6 20-16,9-3 21 0,5 2 4 16,14 0-1-16,6 5 1 15,12 3 28 1,2 3 10-16,1 8 18 15,3 11 4-15,-7 4-6 16,-6 1-2-16,-9-1-9 16,-3-7-6-16,-2-2-38 15,3 0-81-15</inkml:trace>
  <inkml:trace contextRef="#ctx0" brushRef="#br0" timeOffset="28194.2652">16621 11865 1077 0,'12'11'466'0,"25"19"-239"16,6 15-49-16,12 19-62 0,-2 10-30 0,-24 18-46 31,-21 9-13-31,-42 14-21 0,-18-3-1 16,-9-19 1-1,7-15-12-15,17-31-34 16,9-11-25-16,12-21-70 15,4-9-82-15</inkml:trace>
  <inkml:trace contextRef="#ctx0" brushRef="#br0" timeOffset="36452.8106">6941 13786 750 0,'3'2'325'0,"13"5"-144"16,10 4-54-16,22-3-30 0,18-1-21 0,17-3-41 15,-4-3-11-15,-5-2-79 31,-16-2-81-31</inkml:trace>
  <inkml:trace contextRef="#ctx0" brushRef="#br0" timeOffset="36613.9134">6943 13968 779 0,'13'6'380'15,"29"4"-109"-15,17-2-43 0,28 6-57 16,4 0-33-16,-14 0-66 16,-14 2-43-16</inkml:trace>
  <inkml:trace contextRef="#ctx0" brushRef="#br0" timeOffset="38006.0652">8065 14048 565 0,'8'-8'283'16,"3"-10"-99"-16,11-8-67 0,4-4-21 16,5-16-30-16,1-3-8 15,-7-5-5-15,-5 1 6 0,-12 9 9 16,-8 5 0 0,-1 16 1-1,-4 9-7-15,-5 17-28 16,2 14-11-16,1 17-20 0,2 15-3 15,10 26 4 1,6 7 3-16,5-1 2 16,8-6 1-16,-1-24 0 15,-1-11 1-15,5-12-27 16,-6-9-66-16</inkml:trace>
  <inkml:trace contextRef="#ctx0" brushRef="#br0" timeOffset="38366.007">8776 13689 650 0,'-22'-7'366'0,"-16"-4"-65"0,-8 11-151 16,4 2-34-16,3 18-66 15,5 8-20-15,12 15-29 16,8 12-4-16,15 12-5 0,13 2 0 16,14-4 2-1,10-11 2-15,13-13 5 16,6-11 6-16,1-13 27 16,-5-10 20-16,-7-15 50 15,-5-13 16-15,-6-10 17 0,-6-10-7 16,-20-13-33-16,-10-5-16 15,-23-6-38-15,-4 6-15 16,-9 14-22-16,-2 12-6 0,3 20-21 16,1 6-74-16</inkml:trace>
  <inkml:trace contextRef="#ctx0" brushRef="#br0" timeOffset="38791.0868">9343 13944 468 0,'1'-2'254'0,"0"-1"-28"0,3 3-87 15,-4 0-47-15,0 1-6 16,1 29-10-16,1 35-3 16,-7-30 21-16,9 3-5 15,4-13-11-15,3-3-4 16,5-9-32-16,-1-9-5 0,-1-5-16 16,-3-4-63-16</inkml:trace>
  <inkml:trace contextRef="#ctx0" brushRef="#br0" timeOffset="38981.2126">9329 13772 800 0,'3'-4'329'0,"1"-6"-207"0,5 2-57 16,4 1-108-16,3 3-186 16</inkml:trace>
  <inkml:trace contextRef="#ctx0" brushRef="#br0" timeOffset="39326.0718">9212 13622 585 0,'-3'-3'354'16,"7"-3"-3"-16,9 3-177 16,17 0-93-16,6 3-21 0,8 0-29 15,5 0-6-15,4 3-12 16,1-3-1-16,-5 0 0 15,-6 0 0-15,-16 0-5 16,-7-3-6-16,-13-1-2 16,-4 0-2-16,-5-2 3 15,0 1 3-15,1 4 24 16,0-1 12-16,0 1 26 16,1 1 11-16,0 0-7 15,0 0-9-15,0 7-22 0,0 4-10 16,-6 27-36-1,0-29-88-15</inkml:trace>
  <inkml:trace contextRef="#ctx0" brushRef="#br0" timeOffset="39927.7766">9890 14042 562 0,'0'-2'290'16,"-5"-4"-81"0,4 0-48-16,-5 1-72 0,-4 1-25 15,1 4-38-15,-2 6-9 16,4 1-7-16,7 3 2 0,4 3 11 15,1-2 6-15,8 0 15 0,0-3 7 16,5-6 12-16,3-2 10 16,-6-2 18-1,-6-5 5-15,-9 0-9 16,-6-1-16 0,-5 1-35-16,-4-2-17 0,1 3-87 0,3 0-117 15</inkml:trace>
  <inkml:trace contextRef="#ctx0" brushRef="#br0" timeOffset="40372.5633">10306 13981 517 0,'4'-5'326'16,"-4"-1"-20"-16,2 6-75 16,-7 10-96-16,0 6-43 0,2 6-49 15,-3 7-10-15,6 7-17 16,-2-2-2-16,4-1-9 15,5-5 1-15,3-13 4 16,9-6 0-16,-1-9 10 16,0-7 11-16,-6-5-123 15,-1 1-197-15</inkml:trace>
  <inkml:trace contextRef="#ctx0" brushRef="#br0" timeOffset="40588.7469">10254 13768 1093 0,'-1'0'485'16,"-3"-4"-261"-16,7 4-84 15,-3 0-95-15,0 0-32 0,10 2-256 16</inkml:trace>
  <inkml:trace contextRef="#ctx0" brushRef="#br0" timeOffset="41001.3803">10128 13567 810 0,'11'0'387'16,"7"0"-133"-16,26 1-137 0,5 3-23 15,13 1-41-15,3-1-23 16,1 2-16-16,-3-2-2 16,-11-3 1-1,-9 4 0-15,-25-6-17 16,-5-2-18-16,-16-1-29 0,-7-3-5 16,-2-3 14-16,0-1 15 15,5 2 20-15,5 3 3 16,4 5 21-16,5 2 18 15,7 6 37-15,0 7 22 16,-5 6 27-16,-3-1-1 16,-11 4-16-16,-6-5-17 15,-7-7-42-15,1-1-53 16</inkml:trace>
  <inkml:trace contextRef="#ctx0" brushRef="#br0" timeOffset="42632.6369">11270 13872 813 0,'0'-9'425'16,"0"-8"-107"-16,-2 4-65 0,0 14-115 15,1 12-44-15,2 22-66 16,1 12-15-16,5 13 0 15,-4-2-1-15,2-3-4 16,1-8-1-16,1-9-3 16,4-3 0-16,-2-13-21 15,1-8-43-15,-6-10-108 16,-2-6-90-16</inkml:trace>
  <inkml:trace contextRef="#ctx0" brushRef="#br0" timeOffset="42776.1422">11090 14049 799 0,'7'0'395'0,"18"-6"-117"16,13 0-52-16,27 1-64 0,14 0-38 15,16 5-63-15,2 0-18 16,-16 8-95-16,-13 0-177 16</inkml:trace>
  <inkml:trace contextRef="#ctx0" brushRef="#br0" timeOffset="44401.5449">12194 14052 460 0,'-4'-3'255'16,"-4"-3"-36"-16,5-1-16 0,7-2-36 16,4-1-21-16,6-10-42 15,-3-4-16-15,9-11-34 16,2-2-16-16,0 0-15 16,1 3-5-16,-10 5-4 15,-5 4-1-15,-2 11 4 16,-6 5-3-16,-7 13-11 15,3 13-3-15,-5 20-14 16,0 12 2-16,9 18 4 16,-5-3 4-16,6-2 3 15,9-4 1-15,2-15 4 16,8-4 1-16,5-14-69 16,-2-7-90-16</inkml:trace>
  <inkml:trace contextRef="#ctx0" brushRef="#br0" timeOffset="44940.3992">12976 13834 560 0,'-5'-3'309'0,"-7"-3"-63"15,-5-2-75-15,-7 1-90 0,-2-1-28 16,-5-1-34-16,1 0-10 16,-2 1-7-1,4 6-4-15,2 9-7 16,3 8-2-16,2 8 0 15,-3 2 0-15,2 6 12 0,2 1 7 16,7 3 14-16,3 0 10 16,8-3 8-1,4-8 1-15,1-7-7 16,6-5-5-16,7-9-6 16,-1-3-2-16,11-8-2 15,3-4-2-15,7-3-12 16,8 5-5-16,9 10-3 15,7 0-1-15,-1 15 1 0,-7 5 1 16,-24 5 5-16,-17 6 19 16,-21 4 19-16,-14-3 6 15,-16-1 2-15,-5-3-14 16,-4-16-6-16,4-5-1 16,6-17-3-16,8-8-4 15,13-4-17-15,7-3-9 0,11 4-53 16,5 4-49-16,16 8-214 15</inkml:trace>
  <inkml:trace contextRef="#ctx0" brushRef="#br0" timeOffset="45453.9408">13483 14003 372 0,'0'6'258'0,"-1"7"27"0,-1 5-44 16,-1 7-67-1,0 3-29-15,3 5-38 16,3-1-28-16,11-3-15 16,3-1-1-16,9-10-13 15,2-4-6-15,-4-10-11 16,-2-4-3-16,-11-6-112 15,-5-5-162-15</inkml:trace>
  <inkml:trace contextRef="#ctx0" brushRef="#br0" timeOffset="45626.1506">13435 13829 788 0,'1'-3'418'0,"1"0"-122"16,3 2-147-16,-5 1-48 0,0 0-53 15,0 0-87-15</inkml:trace>
  <inkml:trace contextRef="#ctx0" brushRef="#br0" timeOffset="46016.5286">13276 13614 984 0,'4'-4'395'0,"12"1"-257"0,14 0-44 0,23 4-46 16,14 4-12-16,20 3-15 15,-7-3-4 1,-6 0-2-16,-12 0-1 0,-24-5 0 16,-6 1-2-16,-23-1-20 15,-8-4-7-15,-13-1-4 16,-5-5 0-16,-4-3 17 15,2 3 2 1,5 2-1-16,7 6-7 0,2 5 13 16,5 5 10-16,6 5 12 15,0 1 7 1,6 2-12-16,-2-3-7 0,7-4-152 16</inkml:trace>
  <inkml:trace contextRef="#ctx0" brushRef="#br0" timeOffset="46457.9498">14061 14078 606 0,'0'0'322'0,"-4"-4"-87"0,0 4-132 15,2 0-39 1,1 0-25-16,0 0-1 31,0 0 1-31,0 0 2 0,0 0-9 0,0 0-2 0,-1 0 6 16,2 0 8-16,0 0 15 15,10 6 11-15,2 0 24 16,26 4 4-16,-38-18-7 16,-3 0-8-16,-12-2-25 0,-7 2-15 0,-1 3-20 31,1 5-12-31,13 5-118 15,9 3-340-15</inkml:trace>
  <inkml:trace contextRef="#ctx0" brushRef="#br0" timeOffset="46736.6593">14568 13831 1252 0,'-1'-2'496'0,"1"1"-352"16,-1-3-60-16,1 4-110 16,0 0-84-16</inkml:trace>
  <inkml:trace contextRef="#ctx0" brushRef="#br0" timeOffset="46982.2227">14573 13997 1062 0,'-4'7'470'0,"-3"15"-256"15,6 5-51-15,1 10-94 0,1 8-35 16,6 14-22-16,-2 8 7 16,1 16 22-1,-4 0 6-15,-8-7-2 16,-8-14-7-16,-15-20-23 15,-1-5 0-15,-5-18 6 16,2-8 2-16,5-22-2 0,0-11-2 16,11-18-66-16,2-14-78 15,10-12-361-15</inkml:trace>
  <inkml:trace contextRef="#ctx0" brushRef="#br0" timeOffset="47461.1058">14362 13597 803 0,'-2'-4'377'0,"4"0"-151"16,18 2-88-16,11-2-33 16,26 1-36-16,8 3-21 0,4-5-28 15,0 4-4 1,-13-1-3-16,-7-4-2 0,-17 1-1 31,-9 4 1-31,-17-2-32 0,-7 3-13 16,-8 0-15-16,-4-5-5 15,-2 3 29-15,1-5 11 0,4-2 15 16,2 3 1-16,5-3-2 16,3 2 10-16,5 5 20 15,1 6 8 1,3 7 20-16,2 8-4 16,1 7-5-16,-1 2 2 15,-5 0 3-15,-3-5 4 16,-8-6-5-16,-7-5-4 0,-1-5-15 0,-1-6-14 15,1-4-285 1</inkml:trace>
  <inkml:trace contextRef="#ctx0" brushRef="#br0" timeOffset="48183.0712">15343 13987 979 0,'-1'-4'428'0,"-4"1"-237"16,1 7-56-16,4-4-74 15,0 15-28-15,7 53-20 16,5-24-3-16,-2 5-5 16,1-3 1-16,0-5 19 15,-4-7-50-15,-3-9-88 16,-3-7-85-16</inkml:trace>
  <inkml:trace contextRef="#ctx0" brushRef="#br0" timeOffset="48313.8915">15189 14162 829 0,'4'-2'443'16,"-1"-3"-112"-16,31 0-126 0,10 0-54 15,26 2-71-15,12 2-36 16,1 1-33-16,-9 4-83 15</inkml:trace>
  <inkml:trace contextRef="#ctx0" brushRef="#br0" timeOffset="50134.4407">16742 14042 768 0,'-2'-7'407'16,"-1"-1"-102"-16,0 6-178 15,3 5-45-15,0 11-46 16,1 1-13-16,-1 13-1 15,2 3-3-15,0 6-7 16,1 2-2-16,4-7-1 16,1-4 1-16,2-11 0 0,1-5 1 15,-1-9 4-15,2-3-41 16,-1-7-222-16</inkml:trace>
  <inkml:trace contextRef="#ctx0" brushRef="#br0" timeOffset="50342.1209">16686 13831 1102 0,'1'0'436'0,"2"0"-303"15,2 1-58-15,-5-1-70 16,0 0-108-16</inkml:trace>
  <inkml:trace contextRef="#ctx0" brushRef="#br0" timeOffset="50722.8742">16541 13678 836 0,'13'-3'351'0,"23"-1"-217"15,14 0-21 1,17 2-50-16,9 1-26 15,2 1-22-15,-8 3-3 0,-20 0 1 16,-12-1 2 0,-23-1 3-16,-10-4 0 15,-5-6-2-15,-3 1-1 16,-5-5-7-16,1-1-1 16,-2-4-5-16,2 6-2 0,7 5 5 15,0 7 6-15,7 8 25 16,1 5 8-16,5 5 4 15,3 2-5-15,-8-5-21 16,0-2-5-16,-8-3-81 16</inkml:trace>
  <inkml:trace contextRef="#ctx0" brushRef="#br0" timeOffset="51287.305">17398 14139 240 0,'3'0'216'16,"-1"-5"71"-16,2 1-36 15,-1-3-55-15,1 1-31 16,0 0-51 0,-1 1-20-16,-3 2-30 0,-2 0-13 15,1 3-21-15,0 0-11 0,0 0-18 16,-1 0-1-16,1 0-2 16,-3 9-1-16,1 0 3 15,3 26 0-15,12-35 19 16,4 0 11-16,-1-3 16 15,-3 0 10 1,-7-1 16-16,-5-1 1 16,-5 2-8-16,-7 0-7 0,-6 1-31 15,-4-2-10-15,3 2-10 16,5-1-6-16,14 2-36 16,13 2-76-16</inkml:trace>
  <inkml:trace contextRef="#ctx0" brushRef="#br0" timeOffset="51553.2368">17778 13892 1044 0,'1'-7'488'16,"0"-4"-191"-16,0 6-207 0,1 3-48 15,1 5-71-15,-3-3-84 16</inkml:trace>
  <inkml:trace contextRef="#ctx0" brushRef="#br0" timeOffset="51844.1602">17803 14038 951 0,'-1'0'468'0,"0"2"-154"0,-2 1-147 15,2-3-35-15,0 0-43 16,-1 14-19 0,-8 47-31-16,8-23-11 0,2 14-16 15,2 13-5-15,-3 14-4 16,-4 5-1-16,-15 0 7 16,-7-5 2-16,-6-17 3 15,2-5 2-15,1-21-5 16,2-7 0-16,9-26 2 15,3-12-4-15,7-22-70 16,11-10-57-16,15-14-268 16</inkml:trace>
  <inkml:trace contextRef="#ctx0" brushRef="#br0" timeOffset="52263.2954">17552 13640 671 0,'2'-5'375'16,"9"0"-45"-16,7-5-108 15,27 8-81-15,9 2-37 0,19 2-52 16,4 6-23-16,-8-1-20 16,-9 1 0-16,-24-6-2 15,-10 1-15-15,-19-4-48 16,1-1-29-16,-8-3-11 16,-2-3 14-16,-4-4 47 15,-2-3 26-15,2 2 10 0,3 1 20 16,3 12 39-16,2 0 17 15,0 7 22-15,-2-7-3 16,0 0-4-16,-2 20-6 16,-11 32-15-16,2-28-14 15,5-4-58-15,1-4-88 16</inkml:trace>
  <inkml:trace contextRef="#ctx0" brushRef="#br0" timeOffset="52734.5076">18544 13826 866 0,'0'-5'471'0,"-2"-2"-134"16,-2 14-167-16,0 13-55 0,3 29-81 15,4 12-16 1,3 7-3-16,2 2 0 0,5-11-3 15,-3-7-1-15,2-8-52 16,-3-10-44-16,-8-12-86 16,1-7-107-16</inkml:trace>
  <inkml:trace contextRef="#ctx0" brushRef="#br0" timeOffset="52903.7725">18359 14074 729 0,'8'-3'406'0,"23"-5"-63"16,15 0-106-16,35 4-81 0,4-9-30 15,5 8-56-15,-8-3-14 16,-25-3-62-16,-5 12-115 16</inkml:trace>
  <inkml:trace contextRef="#ctx0" brushRef="#br0" timeOffset="57018.9097">16083 13769 700 0,'0'-6'371'16,"2"-2"-65"-16,0 2-75 0,-4 10-74 15,0 7-34-15,-9 11-51 16,-6 7-9-16,-4 9-21 0,2 1-5 15,12 1-18-15,7-3-14 16,22-6-2-16,9-6 1 16,7-13 2-16,5-1 0 15,0-4-1 1,-3-3-6-16,-9 2-119 0,-6 2-87 0</inkml:trace>
  <inkml:trace contextRef="#ctx0" brushRef="#br0" timeOffset="57194.6212">16245 13817 864 0,'0'-2'442'15,"2"0"-140"-15,0 5-78 16,-2-3-92-16,8 29-24 16,17 51-4-16,-9-18-11 15,-1 0-23-15,-3 1-11 16,1-3-14-16,-1-8-81 0</inkml:trace>
  <inkml:trace contextRef="#ctx0" brushRef="#br0" timeOffset="58287.4399">19734 13688 789 0,'-39'6'385'0,"-35"12"-144"0,0 8-72 15,10 23-100-15,11 12-34 16,22 15-34 0,17 12-3-16,31-7 3 0,20-9 8 15,19-15 6-15,11-16 2 16,19-20 2-16,0-13 11 15,-6-18 42-15,-16-9 30 16,-35-11 46-16,-23 0-1 0,-41-8-30 0,-24 3-30 16,-31 6-52-1,-5 7-12-15,11 14-20 16,12 5-3 0,26 10-91-16,15 5-89 0,30 7-335 15</inkml:trace>
  <inkml:trace contextRef="#ctx0" brushRef="#br0" timeOffset="58792.9556">20294 14022 969 0,'-3'5'454'15,"-3"2"-200"-15,4 14-115 16,2 4-33-16,10 8-41 16,5 4-8-16,5-2-12 15,-1-4-10-15,1-8-15 16,-2-4-11-16,-6-15 7 16,-2-3-35-16,-11-5-100 15,-4-6-74-15</inkml:trace>
  <inkml:trace contextRef="#ctx0" brushRef="#br0" timeOffset="58972.6021">20159 13774 1012 0,'4'-2'463'0,"4"-2"-211"15,8 1-148-15,4 3-39 0,6 1-71 16,1 1-105-16</inkml:trace>
  <inkml:trace contextRef="#ctx0" brushRef="#br0" timeOffset="59345.7205">20054 13563 870 0,'0'0'369'0,"6"0"-195"15,10 0-57-15,25-2-37 0,11 0-6 16,24 4-20-16,4-1-12 0,-1 5-24 15,-11 2-6 1,-22-2-2-16,-13-1-2 16,-21-1-17-16,-7-4-8 0,-16-4-8 15,-3-1 1-15,-4-9 16 16,-1 0 7-16,8 3 8 16,3-3 17-1,8 6 29-15,1 2 12 16,5 6 5-16,4 0-11 15,-2 7-30-15,3 8-11 16,-7 1-9-16,0 1-2 0,-1 2-243 16</inkml:trace>
  <inkml:trace contextRef="#ctx0" brushRef="#br0" timeOffset="59794.7613">20859 14115 667 0,'0'-3'333'0,"-2"-5"-109"15,-3-1-114-15,-3 3-21 16,-4-1-19-16,-3 3 2 16,2-1-2-16,2 3-11 15,7 3-24-15,3 2-9 0,6 5-13 16,5 2 1-1,8-2 7-15,5-4 1 0,-2-1 3 16,3-1 14-16,-13-4 25 16,-6 0 22-16,-6-1 11 15,-10-3-12-15,-9 4-26 0,-9-4-25 16,3 3-22 0,4-2-6-16,19 4-107 0,12-1-135 15</inkml:trace>
  <inkml:trace contextRef="#ctx0" brushRef="#br0" timeOffset="60129.1593">21361 13901 1139 0,'-4'-3'533'16,"-2"-6"-221"-16,3 4-204 16,1 3-52-16,1 2-75 15,1 0-58-15,0 0-276 16</inkml:trace>
  <inkml:trace contextRef="#ctx0" brushRef="#br0" timeOffset="60381.4838">21371 14072 753 0,'0'9'349'0,"4"16"-160"0,-1 4-46 0,5 15-80 32,0 3-26-32,-1 19-28 0,1 6 25 15,-7 3 54 1,-5-4 27-16,-18-16 31 0,-5-9-15 15,-7-14-39-15,-2-6-20 16,2-14-22-16,-2-10-7 16,3-12-14-16,9-13-8 15,14-7-29-15,9-6-52 16,10-10-139-16,7-3-148 16</inkml:trace>
  <inkml:trace contextRef="#ctx0" brushRef="#br0" timeOffset="60868.3127">21067 13652 766 0,'0'-3'348'0,"11"-8"-151"16,12 3-56-16,28-1-41 0,15 2-11 16,17 1-19-16,2 4-8 15,-4 7-24-15,-11 1-10 16,-25 3-11-16,-13-1-6 15,-27-4-2-15,-11 3 0 16,-15-3-9-16,-6-2-19 16,-6-4-34-16,8-5-5 0,2-5-12 15,7-4 13 1,4-1 27-16,1 0 2 0,11 6 10 16,6 8 18-16,7 5 24 15,5 8 8-15,8 5 20 16,2 4-3-16,4 3 9 15,-5 0 14-15,-17 2 33 16,-9-2 11-16,-17 1-6 16,-6-4-14-16,-2-5-40 15,2-4-18-15,11-6-611 16</inkml:trace>
  <inkml:trace contextRef="#ctx0" brushRef="#br0" timeOffset="88550.8549">20327 14007 219 0,'-3'-1'148'0,"-5"-3"4"16,2 4-20-16,1 0-29 0,1 1-6 16,4-1-8-1,0 0 1-15,0 0-4 0,0 0 5 16,0 0 18-16,0 0 5 16,0 0 1-1,0 0-4-15,4 18-21 0,1 35-12 16,1-8-17-16,6 7-10 0,7 18-15 15,4 8-4 1,2-5 5-16,-6 1 3 16,-7-13 16-16,-8-5 15 15,-12-16 25-15,-9-10 12 16,-21-24 7-16,-9-19-7 0,-10-26-36 16,4-15-22-1,25-7-60-15,18 4-122 16</inkml:trace>
  <inkml:trace contextRef="#ctx0" brushRef="#br1" timeOffset="98390.8722">12902 14511 336 0,'34'-22'193'0,"52"-39"-1"0,19-13 3 15,44-14-15-15,18-12-22 16,31-6-68 0,19-1-29-16,-6 5-40 15,-6 5-9-15,-25 21 3 0,-22 3 1 16,-29 13-16-16,-15 1-18 0,-33 5-50 15,-18 6-11-15,-32 10 7 16,-18 5 20-16,-27 11 44 16,-10 6 14-16,-14 9 21 15,-1 7 7-15,2 2 10 16,6 0 0 0,13-2-18-16,13 0-9 0,15-1 2 15,12-3 7 1,17 1 20-16,6 0 10 15,5 3 4-15,-3 3-7 0,-13 3-16 16,-12 2-5-16,-16 3-8 16,-6-1-1-16,-10 2 2 15,-2-5-5-15,0-9-144 16,0-6-159-16</inkml:trace>
  <inkml:trace contextRef="#ctx0" brushRef="#br1" timeOffset="98673.2877">15211 13228 301 0,'1'-7'183'16,"8"-2"-14"-16,-7-4-41 0,0 1 4 15,-2 2-13-15,-4 6-15 0,-1 9-37 16,-2 5-22-16,5 7-27 31,6 3-7-31,14-2-6 16,10 3-1-16,16-10 10 15,6-6 6-15,3-11 13 16,-6-9 25-16,-8-10 39 16,-13-5 8-16,-19-5 4 0,-10 4-10 15,-28 5-26-15,-7 6-7 16,-14 8-17-16,3 6-15 16,7 9-27-16,9 3-10 15,13 4-123-15,9 4-107 0</inkml:trace>
  <inkml:trace contextRef="#ctx0" brushRef="#br1" timeOffset="98861.0221">15488 13085 824 0,'5'-5'389'0,"-3"0"-143"16,-7 7-45-16,-18 8-57 15,-10 5-19-15,-12 12-47 0,-2 2-20 16,6 3-32-16,10 1-40 16</inkml:trace>
  <inkml:trace contextRef="#ctx0" brushRef="#br1" timeOffset="99771.3372">15820 14583 1018 0,'-16'5'362'16,"-4"-5"-322"-16,28-10-32 15,63-26-20-15,24-18-7 16,54-25 10-16,29-17 12 0,33-11 15 16,26-4 3-16,25-8 1 15,-5-1-10-15,-8 7-6 16,-14 6 0-16,-40 14 0 15,-11 4 3-15,-27 8 3 16,-21 6 2-16,-30 19-20 16,-22 7-34-16,-33 14-40 0,-14 0-3 15,-23 11-16 1,-12 4 2-16,-19 13 1 16,-10 7-21-16,-15 8-46 0,-4 9 18 15,-3-2 38 1,7-3 26-16,16-1 99 15,16-7 37-15,21-6 62 0,10-4 17 16,17 4 23 0,-2 0-7-16,0 6-37 0,-6 5-6 15,-18 8-20 1,-5-2-14-16,-7 2-13 0,1-5-86 16</inkml:trace>
  <inkml:trace contextRef="#ctx0" brushRef="#br1" timeOffset="100102.3225">19055 12718 650 0,'-15'4'312'0,"-20"9"-111"15,0 5-61-15,0 15-68 0,10 10-24 0,21 10-35 32,15 4-5-32,23-10 0 0,5-10 9 15,16-22 22 1,1-9 8-16,3-16 32 0,-4-10 20 16,-18-13 27-16,-13-7 12 15,-28-7-12-15,-15 1-25 16,-26 9-49-16,-7 8-23 0,-4 18-27 31,1 8 3-31,13 6-115 0,6 2-87 16</inkml:trace>
  <inkml:trace contextRef="#ctx0" brushRef="#br1" timeOffset="100240.5397">19205 12838 865 0,'-9'5'483'0,"-9"2"-105"0,-17 11-135 0,-7 8-57 16,-2 9-87 0,-3 5-36-16,14 2-174 0</inkml:trace>
  <inkml:trace contextRef="#ctx0" brushRef="#br0" timeOffset="102628.2018">6856 15582 827 0,'12'-6'369'0,"8"-2"-163"0,19 0-115 16,9 5-20-16,23 3-32 16,9 1-16-16,2 4-39 15,-5 0-122-15</inkml:trace>
  <inkml:trace contextRef="#ctx0" brushRef="#br0" timeOffset="102820.2542">6986 15708 872 0,'9'-2'402'0,"18"-3"-133"16,13 1-97-16,25 3-46 15,9 1-24-15,-2 5-54 0,-8 1-16 16,-22 2-73-16,-8 0-366 15</inkml:trace>
  <inkml:trace contextRef="#ctx0" brushRef="#br0" timeOffset="103345.9837">7963 15576 750 0,'13'3'319'16,"8"0"-183"-16,18-9-8 15,3-6-4-15,10-15-28 16,5-3-21-16,-8-8-31 15,-7-7-7 1,-14 1-9-16,-11 2 9 0,-14 5 19 16,-1 8 8-16,-9 19 11 15,-4 6-10 1,-3 23-28-16,-1 9-11 0,2 20-17 16,3 8-4-16,8 6 0 0,5 7-1 15,10 4 0 1,-1-4 1-16,0-9-1 0,1-8 0 31,0-25-74-31,6-8-74 0</inkml:trace>
  <inkml:trace contextRef="#ctx0" brushRef="#br0" timeOffset="103679.1759">8722 15371 727 0,'-16'-6'398'0,"-20"0"-61"15,4 7-142-15,-1 15-97 16,5 7-33-16,7 14-48 16,5 2-10-16,13 7-11 15,7 4-4-15,15 2 3 0,13-1 2 16,10-9 2-16,7-10 1 15,4-20 2 1,-2-12 2-16,-8-20 20 0,-2-12 23 16,-14-13 51-16,-8-6 22 15,-12-1 17-15,-13 6-5 16,-15 1-29-16,-7 8-21 16,-9 10-38-16,-5 6-18 15,-4 14-11-15,2 4-68 16,10 3-54-16</inkml:trace>
  <inkml:trace contextRef="#ctx0" brushRef="#br0" timeOffset="104116.7381">9271 15537 727 0,'6'-2'372'15,"1"-2"-119"-15,0 9-54 0,-3 15-76 16,-5 7-27-16,1 18-20 16,-5 5-13-1,0 1-23-15,3-4-8 16,4-10-18-16,8-10 2 0,9-16 10 15,3-7 1-15,-2-13 4 16,-1-6 12-16,-6-4-143 16,-3-3-223-16</inkml:trace>
  <inkml:trace contextRef="#ctx0" brushRef="#br0" timeOffset="104251.0055">9245 15377 1264 0,'-2'-2'485'16,"2"-2"-363"-16,6 4-55 0,-6-1-84 15,7 0-108-15</inkml:trace>
  <inkml:trace contextRef="#ctx0" brushRef="#br0" timeOffset="104592.8244">9153 15105 921 0,'9'-5'435'0,"8"-3"-162"0,22 6-155 15,5 3-31-15,11 3-44 0,0 4-14 16,-1 1-18-1,2 2-2-15,-3-1-2 16,-2-9-13-16,-13-7-32 16,-5-7-25-16,-17-7-6 15,-7 3 15-15,-11-1 32 16,-6 2 23-16,-4 5 40 0,-2 3 18 16,4 12 15-16,1 2 10 15,5 13-24-15,1 2-15 16,3 4-18-1,0 6-8-15,-1-2-57 16,1-1-91-16</inkml:trace>
  <inkml:trace contextRef="#ctx0" brushRef="#br0" timeOffset="104970.033">9913 15739 724 0,'-3'-7'385'0,"-1"-7"-91"15,0-2-117-15,5 5-92 16,3-2-26-16,-5 5-25 16,1 2-8-16,0 6-14 15,-3 0 0-15,3 0 2 16,-1 0 6-16,0 2 21 16,0 10 3-16,3 28-2 15,4-31-1-15,1-9 14 16,3-3 9-16,-4-10 14 15,1-1 3-15,-6-2-30 16,-1 4-8-16,-3 7-110 16</inkml:trace>
  <inkml:trace contextRef="#ctx0" brushRef="#br0" timeOffset="105400.2743">10446 15506 769 0,'-1'0'403'0,"-2"1"-120"0,1 8-70 15,-3 13-83-15,-2 5-32 16,-6 16-7-1,2 7-16-15,3 1-19 16,8 2-5-16,8-10-11 0,6-9 2 16,10-13 1-16,0-8-4 15,8-13-14-15,2-8 4 16,-4-14-139-16,-5-4-165 16</inkml:trace>
  <inkml:trace contextRef="#ctx0" brushRef="#br0" timeOffset="105580.2159">10361 15315 934 0,'8'-10'466'15,"5"-5"-169"-15,-2 5-156 0,-1 1-49 16,-6 9-86-16,2 0-78 15</inkml:trace>
  <inkml:trace contextRef="#ctx0" brushRef="#br0" timeOffset="105936.3564">10301 15051 889 0,'11'-4'414'0,"7"0"-154"15,15 0-153-15,17 4-31 0,16 0-33 16,5-2-11 0,2 8-21-16,-13-1-1 15,-21 3 3-15,-12 1 1 16,-18-6-3-16,-5 0-10 15,-7-8-11-15,-6-7-4 16,-1-6 2-16,0-4 7 0,4-2 5 16,6 4 6-16,8 6 14 15,5 6 11-15,2 13 17 16,-2 5 14-16,-9 10 16 16,-1 5 1-16,-6 6-5 15,-2-1-17-15,0 2-30 0,-1-4-52 16</inkml:trace>
  <inkml:trace contextRef="#ctx0" brushRef="#br0" timeOffset="106403.0943">11488 15565 917 0,'0'-6'481'0,"-3"-7"-131"15,-1 7-80-15,-3 17-118 16,-3 4-52-16,8 22-64 0,0 4-13 16,3 8-10-16,5 0-3 15,1-4 12-15,1-4-67 16,-2-11-193 0,-4-3-187-16</inkml:trace>
  <inkml:trace contextRef="#ctx0" brushRef="#br0" timeOffset="106536.8821">11289 15750 1059 0,'11'-5'535'0,"5"-6"-158"0,28 4-186 15,15 6-46-15,25 1-71 16,2 5-27 0,-10 3-110-16,-9 2 265 15</inkml:trace>
  <inkml:trace contextRef="#ctx0" brushRef="#br0" timeOffset="107028.3241">12718 15397 816 0,'-8'-12'449'0,"-12"-6"-123"0,-17 14-110 16,-7 8-45-16,-15 22-84 15,3 12-32-15,6 11-49 16,11 7-13 0,23 4-10-16,13 3 1 15,28 3 7-15,12-5 6 0,24-9 5 16,1-13 3-16,3-18 6 15,-8-13 2-15,-15-15 31 16,-11-10 16-16,-22-6 29 16,-11-5 14-16,-25-2-18 15,-16 1-13-15,-28 7-36 16,0 10-18-16,4 10-63 16,19 3-103-16</inkml:trace>
  <inkml:trace contextRef="#ctx0" brushRef="#br0" timeOffset="107321.3906">13182 15579 1379 0,'-2'-4'638'0,"-7"-10"-288"16,1 3-141-16,4 10-143 15,3-3-33-15,2 4-50 16,-1 0-70-16,0 0-317 15</inkml:trace>
  <inkml:trace contextRef="#ctx0" brushRef="#br0" timeOffset="107526.6427">13179 15808 1067 0,'-1'16'476'16,"8"22"-239"-1,-6 5-45-15,0 8-77 0,0 5-32 16,-14 8-32-16,-1 4-23 16,-10-5-13-16,-7-4 1 15,-3-21 2 1,-4-13-15-16,2-25-75 0,5-14-57 16,9-32-192-16</inkml:trace>
  <inkml:trace contextRef="#ctx0" brushRef="#br0" timeOffset="107910.5803">13008 15203 1102 0,'11'1'443'0,"21"-1"-291"16,13 3-50-16,16 0-53 15,3 0-20-15,-4 4-16 0,-4 1-2 0,-17 0-26 32,-8 2-11-32,-17-5-36 15,-7-4-29-15,-10-7-5 0,-1-6 5 16,-8-10 33-1,-1-4 28-15,-2-1 59 0,1 3 23 0,6 5 34 16,2 9 25 0,6 8-12-1,1 3-8-15,4 15-25 0,0 5-25 0,2 10-15 16,-2 2-9-16,1 0-73 16,-1 0-124-16</inkml:trace>
  <inkml:trace contextRef="#ctx0" brushRef="#br0" timeOffset="108347.7503">13731 15732 663 0,'0'0'361'0,"-3"0"-73"15,-3 1-101-15,5-1-97 16,-1 0-33-16,1 0-39 15,0 0-10-15,0 0-7 16,0 0-1-16,1 0 3 0,0 4 6 16,1-1 17-16,0-1 8 15,1 2 26-15,0-2 8 16,-1-2 3-16,3 2 4 16,-2-2 5-16,-2-1 2 15,0 0 2-15,5-13-5 16,0-25-11-16,-20 32-11 15,5 12-21-15,3 5-8 16,3 4-66-16,6 2-49 16</inkml:trace>
  <inkml:trace contextRef="#ctx0" brushRef="#br0" timeOffset="108708.5027">14177 15552 1103 0,'0'-6'535'15,"6"-4"-209"-15,-3-1-125 16,5 5-127-16,-1 1-39 0,-3 2-86 15,2 8-89-15</inkml:trace>
  <inkml:trace contextRef="#ctx0" brushRef="#br0" timeOffset="108975.2228">14228 15755 1398 0,'0'9'548'16,"0"19"-392"-16,7 4-33 16,-1 12-70-16,0 3-18 15,3 9-22-15,-1 5-4 16,-3 5-3 0,-6 2 18-16,-8-12 12 15,-7-5 5-15,-5-16 9 0,-3-9-13 0,-3-20-7 31,4-11-6-31,3-27-25 0,3-7-40 16,9-19-156-16,1-6-175 16</inkml:trace>
  <inkml:trace contextRef="#ctx0" brushRef="#br0" timeOffset="109409.0803">14032 15217 999 0,'0'0'489'16,"1"0"-187"-16,27 3-139 0,5 1-52 0,21 0-56 15,6 1-17 1,3-1-19 0,1 0-6-16,-10-3-2 15,-8-1-11-15,-21-6-40 16,-8-1-34-16,-15-2-24 16,-6-4 7-16,-9-4 39 0,-1-2 33 15,1-1 28 1,2 3 12-16,7 5 24 15,7 9 14-15,8 4 15 0,4 6-7 16,8 10-12-16,-2 0 2 16,-7 11 19-16,-7 4 16 15,-15 10 21-15,-8 3-8 16,-10 0-34-16,3-4-19 16,8-10-41-16,5-5-112 15</inkml:trace>
  <inkml:trace contextRef="#ctx0" brushRef="#br0" timeOffset="141287.2459">6897 17228 787 0,'18'2'344'0,"23"-2"-161"0,14 0-53 15,29-4-43 1,0-3-21-16,3 0-163 0,-14 4-185 16</inkml:trace>
  <inkml:trace contextRef="#ctx0" brushRef="#br0" timeOffset="141458.7497">6913 17374 737 0,'0'0'405'0,"11"7"-37"15,11-2-98-15,30 0-88 16,16 1-29-16,15-6-71 15,7 3-30-15,-15 2-151 16</inkml:trace>
  <inkml:trace contextRef="#ctx0" brushRef="#br0" timeOffset="142006.6243">8051 17347 580 0,'16'-24'281'0,"17"-34"-97"16,8-2-41-16,0 6-53 0,0 6-15 16,-9 14 7-16,-9 9 10 15,-14 9 6-15,-5 10-13 16,-6 15-47-16,1 14-17 15,1 21-3-15,0 9 6 0,3 14 10 16,-1 0-1-16,7 0-7 16,-1-5-3-16,6-15-10 15,6-5-44 1,2-17-166-16</inkml:trace>
  <inkml:trace contextRef="#ctx0" brushRef="#br0" timeOffset="142326.04">8847 17158 892 0,'-17'-9'465'16,"-12"-6"-126"-16,-8 5-165 0,-2 4-37 16,-3 12-71-16,1 7-26 15,5 16-40-15,8 6-10 16,18 13-9-1,13 8 0-15,26-5 7 0,11-4 5 16,20-16 8 0,3-9 5-16,0-22 4 15,-1-10 2-15,-11-17 5 16,-8-10 43-16,-17-7 58 16,-16-1 12-16,-28-3 8 15,-15-2-42-15,-9 9-60 0,-3-1-15 0,6 16-16 16,6 8-64-16,11 9-304 15</inkml:trace>
  <inkml:trace contextRef="#ctx0" brushRef="#br0" timeOffset="142727.0588">9789 17032 928 0,'-1'14'397'16,"-3"8"-206"-16,7 21-94 15,4 15-10-15,10 14-38 16,3 4-22-16,2-1-7 15,2-9 4-15,-6-20-56 16,1-8-89-16</inkml:trace>
  <inkml:trace contextRef="#ctx0" brushRef="#br0" timeOffset="142872.417">9556 17246 1042 0,'25'0'513'0,"18"0"-199"15,30 0-80-15,14-1-38 16,17-6-82-16,7-1-43 0,3-2-136 31,-8 0-154-31</inkml:trace>
  <inkml:trace contextRef="#ctx0" brushRef="#br0" timeOffset="143352.069">11229 16977 823 0,'-26'2'441'0,"-36"3"-113"16,-8 10-115-16,-1 7-126 15,7 10-43-15,25 13-50 16,13 8-10-16,28 13-7 0,18-2 2 16,22 0 23-1,14-10 10-15,17-18 19 16,2-12 8-16,-7-19-2 16,-11-7 4-16,-29-11 68 15,-17-3 20-15,-24-9 17 16,-12-2 1-16,-23-3-62 15,-9 3-25-15,-4 5-26 16,3 4-4-16,20 9-159 16,11 3-104-16</inkml:trace>
  <inkml:trace contextRef="#ctx0" brushRef="#br0" timeOffset="143657.2645">12022 17203 1106 0,'33'-3'456'0,"38"-1"-295"15,8 1-33-15,2 3-69 0,-6 5-9 16,-15 2-142-16,-9 1-144 16</inkml:trace>
  <inkml:trace contextRef="#ctx0" brushRef="#br0" timeOffset="143825.1647">12075 17300 1166 0,'17'8'494'16,"21"4"-271"-16,12-2-51 0,22-1-59 15,5-4-36-15,15-2-77 16,3-2-128-1</inkml:trace>
  <inkml:trace contextRef="#ctx0" brushRef="#br0" timeOffset="144318.2632">13280 17252 785 0,'15'-18'396'0,"7"-13"-127"16,5-2-113-16,-5-3-28 16,-5 2-26-16,-4 1-7 0,-10 7-17 15,-2 7-7 1,-4 10-23-16,-3 9-12 16,-1 16-24-16,0 5-10 15,7 15-4-15,4 5 1 0,7 12 1 0,6 6 1 31,-3 7 3-31,-2-1 2 16,-11-12 2-16,-5-4 4 0,-11-14 4 0,-6-3 3 16,-7-7 6-16,-6-8 0 15,6-14-4 1,1-3-2-16,16-7-14 16,7 0-6-16,18 6-10 0,18-4 0 15,25-3 3-15,15 0 4 0,16-5-60 16,2 6-63-16</inkml:trace>
  <inkml:trace contextRef="#ctx0" brushRef="#br0" timeOffset="144789.1263">14239 17142 1025 0,'-17'-7'477'0,"-12"-3"-199"16,-10-1-48-16,-9 11-91 15,-2 7-42-15,-6 11-63 16,5 8-23-16,12 10-24 16,11 10-6-16,23 15-3 15,12 7 2-15,24-2 13 16,12-2 5-16,17-20 6 15,5-16 4-15,6-16 3 16,-3-12 4-16,-16-10 6 16,-12-4 6-16,-30-8 60 15,-31 4 14 1,10 9 20-16,2 1 3 0,-75-26-59 0,-12 5-17 16,-7 12-48-16,39 16-87 15</inkml:trace>
  <inkml:trace contextRef="#ctx0" brushRef="#br0" timeOffset="145171.5701">15065 17090 947 0,'13'1'461'0,"6"2"-188"0,36-1-87 15,19 0-24-15,27-2-59 16,9-1-25-16,-1 0-35 16,-13-5-10-16,-23 0-66 31,-18-2-65-31,-27-4-179 0</inkml:trace>
  <inkml:trace contextRef="#ctx0" brushRef="#br0" timeOffset="145439.022">15581 17083 544 0,'-5'0'362'15,"-2"6"-15"-15,0 3-129 16,0 10-27-16,7 13-67 0,0 7-24 15,8 22-22-15,-3 10-12 16,-5 6 6-16,0 1 12 16,-17-10 2-16,-6-8 7 15,-16-10-1-15,-10-9-13 16,-15-11 1-16,1-13-3 16,2-19-12-16,4-10-8 15,13-23-25-15,7 13-14 0,9-3-101 16,1 3-91-16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18:24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9790 14366 401 0,'0'-5'259'0,"0"-3"8"0,0 2-24 15,5 3-47-15,-6 1-18 16,1 2-45-16,0 0-13 16,0 0-26-16,0 1-13 15,7 18-15-15,9 33-2 16,-9-15-12-16,10 9-8 15,-4 11-9-15,3 7-12 16,1-6-11-16,-1-7-1 16,3-14-5-16,-1-12-2 0,0-17 1 15,-3-6 2-15,-3-10 8 16,2-9 1-16,-3-15 4 16,-2-6 0-16,-5-15-6 15,-1-2-2-15,-2 9-4 16,-1 7-1-16,-4 10-2 15,2 11 0-15,-3 6-3 16,4 4-2-16,-2 6-10 16,3 4-3-16,3 4 1 15,-3-6-1-15,0 2 9 16,10 23 0-16,14 43 1 16,-10-23 3-16,1 4 4 15,2-3 1-15,2-11-3 16,-2-8 0-16,-1-16 2 0,1-7 0 15,-2-9 9 1,2-11-1-16,-1-20 1 0,-3-6 1 16,-5-21-3-16,0 4-3 15,-2 7 0-15,2 2-1 16,-2 18-1-16,-2 2 0 16,-2 10-2-16,0 7-2 15,0 7 7-15,-6 2-48 16,4 11-175-16,-6 3-182 15</inkml:trace>
  <inkml:trace contextRef="#ctx0" brushRef="#br0" timeOffset="493.1956">10395 14373 956 0,'0'1'428'0,"0"2"-200"0,10 2-59 16,10 5-82-16,6 3-22 15,16 1-38-15,1 0-9 16,7-4-4-16,-4-2 0 16,-9-2 2-16,-2 0 0 15,-16-5 0-15,-5 0 1 16,-7 1 5-16,-7-2 1 0,-7-1-3 15,-1 2-3-15,-14 2-9 16,0 5-3-16,-7 10 0 16,-2 4 1-16,0 15 2 15,1 2 0-15,4 4-2 16,2-1-3-16,7-10-1 16,3-5-2-16,7-13 3 15,2-6-29-15,4-6-96 16,2 1-78-16</inkml:trace>
  <inkml:trace contextRef="#ctx0" brushRef="#br0" timeOffset="983.4772">11011 14415 177 0,'0'-2'174'0,"2"-6"37"15,-4 2 14-15,-7-2 10 0,-5 6 0 16,-3 2-13-16,-8 3-44 15,2 5-29-15,-4 1-59 16,2 3-23-16,9 12-41 16,-4 4-11-16,14 11-16 15,2 7-5-15,14 7-5 16,15 5 0-16,15-9 6 16,8-10 1-16,4-23 4 15,-1-12 2-15,3-13 6 16,-5-9 3-16,-9-19 8 15,-7-7 2-15,-20-10 5 16,-5 4 6-16,-15 5 27 16,-12 6 3-16,-8 14-1 15,-13 2-6-15,-2 12-36 16,3 7-8-16,5 6-13 16,5 2-32-16,12 5-111 0,3-2-88 15</inkml:trace>
  <inkml:trace contextRef="#ctx0" brushRef="#br0" timeOffset="1188.4847">10880 14694 899 0,'5'-6'403'0,"7"-9"-178"16,7-2-22-16,8-9-32 15,3-1-18-15,1 4-49 16,-2 0-17-16,-7 5-38 16,-1 1-17-16,-5 3-15 15,-1-5-17-15,-1 7-195 16</inkml:trace>
  <inkml:trace contextRef="#ctx0" brushRef="#br0" timeOffset="2799.5924">14998 17115 680 0,'1'-3'327'16,"0"-2"-123"-16,3 4-23 15,-4 1-48-15,0 0-21 16,1 11-17-16,5 17-11 16,10 40-16-16,-6-21-5 15,4 3-18-15,3 0-5 16,-1-5-12-16,-1-9-2 15,-2-12-11-15,-2-7-2 0,-3-7-3 16,-2-5 3-16,3-11 4 16,0-8 1-16,2-13 2 15,2-7-3-15,-3-9-3 16,-3-2-2-16,-3 1-3 16,-3 5 0-16,-3 11-3 15,2 7-1-15,0 13-5 16,0 4-5-16,1 12-5 15,2 5-1-15,2 9 3 16,3 8 5-16,8 4 3 16,1-1 1-16,5 3 2 15,0-6 0-15,-2-11 1 16,-3-4 0-16,-2-12 4 16,-2-7 3-16,1-13 4 15,1-7 1-15,1-18 7 16,1-4-2-16,0-3 2 15,-2-3-1-15,-2 10-6 0,-6 9-2 16,-7 10-5-16,-1 11-14 16,-7 12-122-16,-2 11-108 15</inkml:trace>
  <inkml:trace contextRef="#ctx0" brushRef="#br0" timeOffset="3299.4564">15848 17110 655 0,'1'-5'337'0,"0"4"-87"16,-1 0-44-16,-1 1-56 0,0 0-27 15,0 0-45-15,-1 0-17 16,-15 17-22-16,-37 34-12 15,24-28-10-15,1 0-4 16,3-3-6-16,3-2-4 16,6-4-1-16,4 0-2 15,2-6 0-15,3 1 0 16,5-2-1-16,0-1 7 16,8 3 19-16,3-2 9 15,10 5 19-15,2 2 0 0,4 4-11 16,-3 0-6-16,-3-1-16 15,0-1-5-15,-4-4-11 16,1 0-27-16,1-1-138 16,0-3-137-16</inkml:trace>
  <inkml:trace contextRef="#ctx0" brushRef="#br0" timeOffset="3766.2891">16198 17278 309 0,'-1'-8'203'15,"-4"-10"23"-15,1 4-4 16,-11-1-8-16,0 1-8 16,-3 6-24-16,-1 2-14 15,-3 7-51-15,-5 7-24 16,1 10-48-16,-3 2-19 16,6 10-19-16,8 6-7 0,9 6-9 15,10 2-1-15,14 0-1 16,8-1 1-16,9-10 5 15,0-4 2-15,3-14 4 16,-1-11 4-16,2-18 7 16,0-8 2-16,-4-16 5 15,-5-5 3-15,-18-6 43 16,-12-2 18-16,-20 2 18 16,-11 7 3-16,-13 11-45 15,-2 3-21-15,5 17-29 16,0 2-11-16,13 13-80 15,5 4-59-15,9 2-204 16</inkml:trace>
  <inkml:trace contextRef="#ctx0" brushRef="#br0" timeOffset="4059.0695">16014 17529 826 0,'-4'2'409'0,"4"-1"-130"15,5-5-53-15,-5 3-43 16,17-9-28-16,50-34-25 15,-27 16-12-15,2-8-33 16,-3 2-22-16,-9 0-30 16,-3 2-15-16,-12 9-149 15,-9 8-45-15</inkml:trace>
  <inkml:trace contextRef="#ctx0" brushRef="#br0" timeOffset="4913.4092">12768 16299 174 0,'-1'0'102'16,"-1"-3"-1"-16,0 2-21 15,0 1-20-15,1 0-10 16,-11 3-21-16,-47 52-10 15,17-18-10-15,-3 5-2 0,-2-3-3 16,3-4-18-16</inkml:trace>
  <inkml:trace contextRef="#ctx0" brushRef="#br0" timeOffset="5149.2014">13181 16213 535 0,'-3'7'205'0,"-14"9"-137"16,-4 6-49-16,-16 11-11 16,-5 6 0-16,-7 10 2 15,-1 4 4-15,3-1 1 16,1-4 0-16,11-9-4 15,6-3-4-15,10-8-18 0,6-5-39 16,13-11-123-16</inkml:trace>
  <inkml:trace contextRef="#ctx0" brushRef="#br0" timeOffset="5371.8063">13570 16237 284 0,'1'2'151'16,"-1"4"-29"-16,-12 9-76 16,-12 5-5-16,-15 17-21 15,-10 5-5-15,-11 12 6 16,0 2 2-16,-4-3 0 16,-1-1-3-16,3-7-12 15,1-2-7-15,14-7-76 16,8-7-80-16</inkml:trace>
  <inkml:trace contextRef="#ctx0" brushRef="#br0" timeOffset="5599.1292">13882 16231 314 0,'0'0'186'0,"-7"7"-12"0,-7 7-50 16,-17 13-44-16,-8 9-24 16,-11 13-35-16,-5 6-7 15,-14 6-9-15,-4 2-1 16,-10 1-1-16,3-2-1 16,8 1-24-16,7-6-34 15</inkml:trace>
  <inkml:trace contextRef="#ctx0" brushRef="#br0" timeOffset="5849.2752">14282 16292 480 0,'-11'15'196'15,"-15"14"-96"-15,-11 13-90 16,-7 5-3-16,-25 12-3 16,-8 4-2-16,-20 6-2 15,-2 5 0-15,0 1 0 16,1-2-1-16,14-5 1 16,7-8-23-16,27-19-141 15</inkml:trace>
  <inkml:trace contextRef="#ctx0" brushRef="#br0" timeOffset="6082.63">14450 16448 538 0,'-20'16'239'0,"-26"18"-109"15,-5 5-68-15,-6 5-39 16,0 3-8-16,-11 7-10 16,-8 5-2-16,-6 8-33 15,-1-2-41-15,16-4-104 16,13-10-70-16</inkml:trace>
  <inkml:trace contextRef="#ctx0" brushRef="#br0" timeOffset="6315.867">14804 16504 661 0,'-23'27'246'0,"-22"21"-178"16,-13 10-114-16,-14 5-30 15,-23 14-13-15,-1 7-3 16,-12 3 44-16,1-1 27 16,7-9 14-16,3-11 10 15,16-17 11-15,21-3 0 16</inkml:trace>
  <inkml:trace contextRef="#ctx0" brushRef="#br0" timeOffset="6896.6245">14805 16709 561 0,'-1'0'201'0,"-2"1"-162"16,3 4-38-16,-1-5-2 15,0 0 1-15,-2 20 0 16,-5 33 3-16,7-25 0 15,-1 1 0-15,-1-1-69 0,5 2-78 16</inkml:trace>
  <inkml:trace contextRef="#ctx0" brushRef="#br0" timeOffset="7034.2668">14824 17006 316 0,'-4'6'127'0,"-1"5"-67"0,0 2-56 16,0 2-1-16,3-4-84 16</inkml:trace>
  <inkml:trace contextRef="#ctx0" brushRef="#br0" timeOffset="7179.3529">14818 17181 414 0,'-1'13'163'16,"0"6"-94"-16,-3 3-61 16,1-1-1-16,1-4-2 15,0-2-23-15</inkml:trace>
  <inkml:trace contextRef="#ctx0" brushRef="#br0" timeOffset="7333.5625">14846 17450 191 0,'1'6'136'0,"1"10"11"0,-1-1-24 16,-1 2-38-16,-1 3-20 15,-2 2-30-15,1-2-11 16,2 0-205-16</inkml:trace>
  <inkml:trace contextRef="#ctx0" brushRef="#br0" timeOffset="7450.1259">14857 17720 651 0,'-3'17'284'16,"-4"15"-125"-16,7 0-105 15,0-4-6-15,5-3-24 16,2-5-9-16</inkml:trace>
  <inkml:trace contextRef="#ctx0" brushRef="#br0" timeOffset="8330.3149">12449 16235 563 0,'-9'5'285'0,"-10"8"-96"15,-13 21-91-15,-11 9-21 16,-11 17-42-16,-6-2-35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8:49:13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15567 12634 13 0,'0'0'33'0,"-9"13"-1"16,-13 59 9 0,3-19-33-16,1 10-4 15,-4 3-1-15,3-1-1 0,1-6-2 16,5-11 0-16,4-12 0 16,6-12 0-1,3-24 0 1,9-6 1-16,4-20-1 15,4-9 1-15,1-12 0 0,4-7 0 16,1-10 1-16,1-1-1 16,-4 0 1-16,0 3 0 15,-5 6 1-15,-3 8 0 16,-3 9 0-16,-5 14 1 16,-4 12-1-16,0 13 0 0,5 24 2 15,0 13-2-15,2 13 0 16,6 8-2-16,-1 7 1 15,9 7 0-15,1-1-1 16,2-8 0-16,0-9-2 16,-3-9 1-16,-1-11-4 15,-5-14-1 1,1-5-6-16,-16-15-10 16,9-13-17-16,-9 3 0 15,-6-16 0-15,-6 5 11 16</inkml:trace>
  <inkml:trace contextRef="#ctx0" brushRef="#br0" timeOffset="131.52">15511 12915 37 0,'0'0'36'0,"0"0"-7"0,33-7-6 16,9 0-12-16,8 7-35 16,-4-19-4-16,13 13-3 15,-9-23-5-15</inkml:trace>
  <inkml:trace contextRef="#ctx0" brushRef="#br0" timeOffset="1073.6498">22181 12541 33 0,'0'0'32'0,"-8"-9"-2"15,8 9-7-15,0 19-6 0,-3 4-5 16,3 14-2-16,0 6-2 0,0 15 0 16,0 7-2-1,5 8-1-15,-5-1-2 16,6 0-1-16,-2-8-2 0,-1-8-1 15,2-8-4-15,1-17-10 16,3-19-21-16,1-7-3 16,-10-18 0-16,8-6 0 0</inkml:trace>
  <inkml:trace contextRef="#ctx0" brushRef="#br0" timeOffset="1489.42">22156 12603 38 0,'16'-27'34'16,"12"5"-6"-16,9 5-4 16,4 5-7-16,5 12-6 15,-5 7-2-15,3 12-4 16,-13 6-1-16,-10 10-2 0,-16 5 0 15,-17 1-2-15,-9-1 1 16,-5-1 0-16,-6-9-1 0,0-6 1 16,1-6-2-16,11-11 1 15,12-7 0-15,8 0 0 16,25-12 1-16,7 7-1 31,14 5 1-31,2 0-1 0,7 8 1 16,-5 13 0-16,-8 5 0 15,-12 8 0-15,-20 6 1 16,-18-2 0-16,-19 0 0 16,-12-7 0-16,-14-6-1 15,-1-8 1-15,-3-10-4 16,2-16-15-16,6-11-22 0,13-3-1 16,-2-24 0-16,14-6 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9:30:49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15865 11040 1511 0,'46'10'42'16,"-24"10"-8"-16,49 21 39 0,-84 0-11 16,6-8-10-16,1-3-6 15,5-10-11-15,3-10-6 16,5-9 10-16,0-5 7 15,2-17 3-15,0-7 0 16,6-13-20-16,-2-7-8 16,3-6-13-16,3-1-3 15,-3-4-3-15,2 6-2 16,-9 13 18-16,2 10 13 16,-9 18 7-16,-2 8 2 15,0 13-9-15,4 8-11 16,5 14-1-16,5 7 0 15,4 4-3-15,-2 3-1 16,2 0-5-16,0 0-1 16,0 4-2-16,1-1 0 0,-1-6-5 15,0-7-65-15,-5-16-193 16,1-7-237-16</inkml:trace>
  <inkml:trace contextRef="#ctx0" brushRef="#br0" timeOffset="144.2189">16006 11050 1106 0,'0'4'466'0,"3"-2"-247"15,12-2-35-15,17-1-62 16,8-7-15-16,13 0-44 0,7-2-26 16,9-8-311-16</inkml:trace>
  <inkml:trace contextRef="#ctx0" brushRef="#br0" timeOffset="1268.1819">21645 10789 1033 0,'-2'0'435'16,"0"5"-241"-16,4 17-101 0,4 9-20 15,3 17-19-15,-1-1-6 16,0 4-11-16,-3-9-4 16,-7-6-11-16,-1-4-7 15,-4-11-3-15,2-1-2 16,0-11-72-16,-1-7-51 15,-1-6-112-15,-1-9-57 16,-2-13-7-16,-3-1 43 16,-4-14 147-16,1-3 95 15,3-6 159-15,5 2 41 0,11 1 27 16,10 6-11-16,15 3-41 16,6 2-23-16,14 6-43 15,4 4-21-15,-5 11-29 16,-8 3-8-16,-17 12-18 15,-12 5-6-15,-20 9-10 16,-2 5-4-16,-11 3-3 16,1 0-1-16,13-5-4 15,5-2-1-15,16 3-2 16,14 0-2-16,15 11 1 16,5 4 3-16,3 5 0 15,-9 3 1-15,-18-4 11 16,-6-1 15-16,-27-3 22 0,-14-3 9 15,-20 0 7-15,-15-5-9 16,-11-9-3 0,2 0-7-16,11-15-12 0,11-3-6 15,20-1-17-15,9-3-6 16,11 0-4-16,5-1-53 16,7 1-309-16</inkml:trace>
  <inkml:trace contextRef="#ctx0" brushRef="#br0" timeOffset="3123.6143">18624 13188 311 0,'-21'0'196'16,"-19"0"10"-16,15 1-76 31,12 1-9-31,10 3-15 0,10 0-8 0,23 1-15 16,17 1-3-16,36-6-11 15,21 2-3-15,20-3 1 16,1 0 4-16,-4-3-4 0,-10 1-11 16,-23-3-26-16,-16 2-9 15,-39-1-1 1,-14-1 3-1,-23-4-1-15,-6-2 0 0,-10-4-4 16,-6 0-5-16,2-3-3 16,-6-4-3-16,10-1-7 15,4 1-7-15,8 9-13 16,6 6-4-16,8 12 0 16,3 5 1-16,7 4 8 15,5 6 3-15,4 2 6 16,2-3 5-16,-7 2 7 0,-3-4 6 15,-11-1 21 1,-6 2 8-16,-10-7 6 16,-7 0 0-16,-12-5-20 15,-2-1 8-15,4-3-180 16,7 2-201-16</inkml:trace>
  <inkml:trace contextRef="#ctx0" brushRef="#br0" timeOffset="3578.2406">20006 13379 641 0,'2'-9'379'16,"2"-8"-58"-16,-1-7-138 15,0 3-41-15,-3-4-62 16,1 0-19-16,-2 4-27 16,-12 0-12-16,-6 4-15 15,-7 3-7-15,-11 6-12 16,1 5-1-16,-4 4-3 16,4 7-3-16,13 7-4 15,5 6 0-15,13 4 8 16,5-2 5-16,15 3 12 15,4-5 4-15,11-2 3 16,3-5 1-16,-4-8 2 0,1-6 2 16,-8-6 1-1,-7-2 0-15,-5 0-4 16,-9 0-1-16,1 8-4 16,-2 2 0-16,0 8 3 0,4 6-1 15,-3 3 3 1,7 2-2-16,7-3-1 0,1-3-2 15,5-7 1-15,-4-7-38 16,-2-7-223-16</inkml:trace>
  <inkml:trace contextRef="#ctx0" brushRef="#br0" timeOffset="3946.2837">19672 13053 574 0,'3'-3'315'0,"12"1"-26"15,11 0-68-15,21-3-50 16,10 5-20-16,15 0-60 16,-2-1-17-16,-7 0-33 0,-7-3-13 15,-13-4-11-15,-8 4-3 16,-15-4 0-1,-6 2-2-15,-19-1-5 16,-9 1-3-16,-11-1-4 16,-5 0 0-16,0 2-1 15,5-5-3-15,10 7-10 16,4 3-9-16,14 3-2 0,0 7 2 16,11 8 8-16,3 2 7 15,1 6 8-15,-1-2 8 16,-11-4 28-16,-6-3 6 15,-3-3 4-15,-1-5-5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9:44:26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17292 14339 460 0,'1'-5'285'16,"-1"-5"-1"-1,-1 2-28-15,-2 5-54 0,-1 4-28 16,1 6-55-16,-1 4-30 16,4 14-40-16,6 2-12 15,11 9-19-15,8 2 0 16,24-4 2-16,16-2 4 16,11-18 4-16,13-7-2 0,6-18-8 15,-1-11-3 1,-4-5-2-16,-18-4 2 15,-34 6-22-15,-22 3-97 16</inkml:trace>
  <inkml:trace contextRef="#ctx0" brushRef="#br0" timeOffset="709.6597">17421 15109 816 0,'-9'-4'391'0,"-14"-5"-137"15,-3 5-68-15,-2 10-72 16,1 7-42-16,4 10-59 15,4 4-15-15,11 13-17 16,4-2-3-16,11 3 0 16,9-1 6-16,11-11 16 15,6-3 11-15,14-17 26 16,8-8 5-16,-8-17 3 16,-2-8 14-16,-14-19 10 15,-11-7 2-15,-8-8 4 16,-8-5-14-16,-14 0-14 0,-7-2 1 15,-23-3-1 1,-11 4 2-16,-12 15-3 0,-4 17-5 16,14 29-13-16,11 10-10 15,26 13-23-15,18 6-9 16,41 7-1-16,24 3 5 16,25-2 10-16,3-6 5 15,-10-7-106-15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10:22.6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18574 6539 621 0,'3'-5'352'0,"1"3"-43"16,-3 1-61-16,-2 1-72 15,0 0-30-15,0 0-57 16,-3 24-26-16,-48 38-35 16,23-27-11-16,-3 5-10 15,-1-4-1-15,5 0 0 16,8-4-1-16,8-12 2 16,6-6-2-16,9-13 10 15,8-7 0-15,11-16 2 16,3-4 0-16,5-10-8 15,-5 0-2-15,-4-1 0 16,-1 1 0-16,-7 6-2 16,3 3 0-16,-13 7 0 15,3 6-2-15,-6 6-3 16,-5 3-6-16,5 5-10 16,-2 5-2-16,1 11-6 0,6 5 3 15,4 10 3-15,1 4 2 16,13 5 6-16,3-1 4 15,7 6 5-15,5 3 1 16,-2-9 5-16,-3 0 2 16,-9-9 3-16,-7-9 1 15,-14-10 6-15,-8-3 3 16,-16-3 6-16,-9-3 3 16,-20-2 1-16,-1-2-2 0,-2-8-6 15,7-2-6-15,18 4-11 16,3-1-4-16,12 5-9 15,4-3-25-15,3 5-76 16,8 2-49-16</inkml:trace>
  <inkml:trace contextRef="#ctx0" brushRef="#br0" timeOffset="304.7">18896 6739 781 0,'-4'1'445'0,"0"0"-106"15,8 8-127-15,8 3-47 16,12 9-68-16,10 7-14 16,5 7-41-16,0 2-11 0,-1-4-14 15,-3 3-2-15,-5-12-1 16,-2-3-9-16,-6-7-119 16,-6-4-118-16</inkml:trace>
  <inkml:trace contextRef="#ctx0" brushRef="#br0" timeOffset="507.82">19182 6768 896 0,'-5'-1'479'0,"-2"0"-127"16,-5 5-137-16,-8 5-50 15,-1 12-61-15,-6 1-25 0,-6 12-39 16,7 5-14-16,-5-2-11 15,3-7-4-15,6-3-3 16,-2-13 9-16,10-6-67 16,7 1-65-16,7-13-317 15</inkml:trace>
  <inkml:trace contextRef="#ctx0" brushRef="#br0" timeOffset="1030.42">18836 6570 838 0,'3'1'351'16,"10"4"-184"-16,8 1-46 16,11-3-56-16,12 2-3 0,7-5-28 15,2 2-15-15,0 5-9 16,-10-4 1-16,-8 3 1 15,-8-3 0-15,-11-2 1 16,-8 0 5-16,-8-1-18 16,-3 0-6-16,-11-11-8 31,-1 1-6-31,-6-7 15 0,-1 0 5 16,9 6 0-16,4 2-3 15,10 8-11-15,7 1-1 16,11 4 7-16,3 4 6 15,4 4 34-15,2-2 26 16,-10 3 46-16,-3 3 23 16,-14-3 23-16,-4 1-3 0,-11 1-34 15,-3-7-20-15,-2 1-51 16,2 1-92-16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9:45:39.7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23626 7057 749 0,'0'-1'357'16,"-5"1"-150"-16,-1 2-47 0,-8 9-68 15,-4 9-17-15,-7 8-26 16,-4 9-11-16,-1 6-16 16,0-1-9-16,8-1-2 15,7-3 1-15,6-9 1 16,7-6 1-16,2-10 16 31,0-8 13-31,9-12 14 16,-2-9 4-16,10-13-9 15,3-7-13-15,4-7-13 16,1-1-5-16,0 2-9 0,-6 1-1 0,-4 7 2 16,-1 5 5-1,-5 9 4-15,2 5 1 16,-6 7 2-16,1 4 0 15,-1 2-3-15,-3 2-2 16,7 10-9-16,2 7-6 16,7 13-1-16,4 9-1 0,5 6 0 15,3 0 1-15,-2 3-1 16,-2-3 0-16,-8-5-2 0,-9-4-20 16,-10-9-78-1,-1-6-49-15,-12-12-176 16,0-6-189-16</inkml:trace>
  <inkml:trace contextRef="#ctx0" brushRef="#br0" timeOffset="182.4164">23525 7235 633 0,'10'-5'415'0,"10"-5"-16"15,16 3-163-15,12 4-43 16,8 6-87-16,0 2-33 16,-14 3-46-16,-8-1-16 15</inkml:trace>
  <inkml:trace contextRef="#ctx0" brushRef="#br0" timeOffset="1010.9155">17304 4441 718 0,'-4'-4'340'0,"0"0"-132"15,-1-2-49-15,5 9-56 16,1 4-21-16,3 14-18 16,0 9 4-16,-3 9-9 15,2 7-3-15,-3 3-19 16,0-2-10-16,1-4-12 16,-1-7-4-1,2-8-4-15,4-7 2 0,0-9-94 16,-2-5-63-16,-1-7-193 0</inkml:trace>
  <inkml:trace contextRef="#ctx0" brushRef="#br0" timeOffset="1452.9184">17244 4520 677 0,'3'-5'351'0,"6"-8"-95"0,4 0-52 15,11 4-74 1,3 0-27-16,12 3-39 0,8 4-17 16,1 2-21-16,1 3-8 15,-13 3-9-15,-8-4-2 16,-17-1-1 0,-5 1-1-16,-10 3 0 0,-4 5 1 15,-12 3-1-15,-9-2-1 16,-7-3 0-16,-1 0-3 15,19 0-1-15,7 1-2 16,24 3-1-16,11-4 1 16,11 4 2-16,5 2 0 15,1 5 2-15,-8 0 0 16,-9 1 0-16,-7 0 1 16,-21-5 7-16,-5 2 3 0,-19-1 4 15,-7-2 2-15,-5-3-7 16,-8 0-2-16,1-3-2 15,6 1 0-15,6-2-1 16,10 1 2-16,10-2-2 16,4-3-2-16,12-3-1 0,6 0 0 0,5-3-2 31,4-1 21-31</inkml:trace>
  <inkml:trace contextRef="#ctx0" brushRef="#br0" timeOffset="14991.7583">1785 5334 352 0,'3'-5'243'15,"1"-6"49"-15,-4 5-14 16,-16 11-17-16,-6 9-20 16,-12 22-59-16,-2 11-29 15,3 19-67-15,4 7-25 16,13 6-36-16,16 3-13 0,18-6-6 16,12-6-1-16,25-16-34 15,3-13-97 1</inkml:trace>
  <inkml:trace contextRef="#ctx0" brushRef="#br0" timeOffset="15472.4364">2185 5795 436 0,'2'-10'296'0,"-2"-14"34"0,-4-1-64 15,-10 1-51 1,-3 0-26-16,-8 0-42 0,2 4-24 0,0 9-43 15,-2 4-22 1,2 9-41-16,1 8-16 0,-1 8-19 16,3 7-4-1,9 10 6-15,3 1 5 0,17 1 7 16,6-4 2 0,14-10 2-16,5-10 2 0,3-18 3 15,0-11 0-15,-5-8 5 16,-3-7 3-16,-12 2 5 15,-4 1 0-15,-15 7-4 16,-6 4-1-16,-5 14-1 16,2 6-1-16,3 12-1 0,4 7-4 15,10 7-6-15,4 0 0 16,10 2 0-16,3 0 1 16,1-6-120-16,1-3-129 15</inkml:trace>
  <inkml:trace contextRef="#ctx0" brushRef="#br0" timeOffset="15731.3654">2267 5292 1165 0,'8'-1'484'0,"28"6"-276"15,9 17-73-15,7 27-53 16,6 8-10-16,-20 8 9 16,-11 4 4-16,-26 6-10 15,-10 2-3-15,-15 4-34 16,-4-7-13-16,1-22-5 16,4-13-19-16,10-29-221 0</inkml:trace>
  <inkml:trace contextRef="#ctx0" brushRef="#br0" timeOffset="16833.8062">3254 5352 907 0,'-15'4'373'0,"-18"12"-231"0,-6 13-38 15,7 18-49-15,3 8-18 0,22 12-24 16,10-1-1 0,29 1 0-1,14-2 1-15,14-18 7 0,13-10 3 16,4-27 9-16,-5-12 15 16,-9-24 64-1,-16-11 17-15,-22-11 22 0,-10-6-7 16,-19-7-60-16,-8-1-18 15,-13-5-35-15,-3 2-14 16,-5 9-20-16,-7 9-14 16,-6 25-45-16,-4 10-39 0,5 20-105 15,4 11-72 1,7 8-149-16,5 6-33 16</inkml:trace>
  <inkml:trace contextRef="#ctx0" brushRef="#br0" timeOffset="16929.1666">3156 5506 220 0,'2'4'213'0,"12"1"37"16,9 6 82-16,22-2-130 15,17 0-50-15,19-1-86 16,5 0-32-16,5-1-61 16,-9 2-205-16</inkml:trace>
  <inkml:trace contextRef="#ctx0" brushRef="#br0" timeOffset="17723.0422">4009 5542 940 0,'-8'-4'413'15,"-18"-3"-223"-15,-1 5-61 0,-4 7-80 16,0-1-24-16,11 6-23 16,7 0-9-1,14 0-7-15,9 4-1 0,12 0 4 16,5-2 6-16,3-2 8 16,1-1 4-16,-12-5 5 15,1 1 1-15,-10-5 4 16,-8 4 0-16,-4-2-2 15,-11 0-1-15,-8 8-4 16,-5-1-5-16,-4 8-5 16,0 0 0-16,9 2-4 0,8 1-1 15,13-5-3-15,8 1 2 16,14-6 6-16,1-2 4 16,3-6 7-16,1-4 0 15,-2-7 3-15,-1-3 0 0,0-4 2 16,-2-2 2-16,-5-2 2 31,-2-1-2-31,-7 3-2 16,-5 3-3-16,-6 2 1 0,-2 6 1 15,-5 9-1-15,2 3 2 0,0 10-9 0,2 3-2 16,6 3-4 0,3 4-1-1,9-3 0-15,3 1 2 16,7-6 1-16,0-6 2 15,2-6 4-15,2-7 2 16,-10-7 5-16,2-8 3 16,-1-4 3-16,-5-1 6 0,1-5 14 15,-5 6 1-15,-8 8 0 16,-1 2-10-16,-2 9-22 16,3 4-7-16,2 9-7 15,1 0-2-15,5 7 2 16,4 0 3-16,5-3 1 15,4-1 1-15,3-6 3 16,1 0 2-16,2-8 19 16,-5-6 13-16,-6-7 13 15,-2-4 3-15,-9-3-16 16,-1 0-12-16,-6-3-69 16,-4 2-77-16,-1 10-280 15</inkml:trace>
  <inkml:trace contextRef="#ctx0" brushRef="#br0" timeOffset="18064.4568">4515 5677 931 0,'6'3'419'16,"6"4"-199"-16,8 3-71 15,8 2-63-15,3 2-19 16,-2-4-9-16,-2-2 2 0,-8-4-3 15,1-7-4-15,-1-6-12 16,-2-5-5-16,-1-8-7 16,-9 2-2-16,-10-8-8 15,-10 4-5-15,-8 7-12 16,-6-2-5-16,-7 16-11 16,2 4-5-16,1 10-6 15,6 9 0-15,3 8 4 16,5 6 4-16,12 11 10 15,5 7 4-15,10 11 4 16,3 1 1-16,4-2 1 16,-1-5 1-16,0-10-2 15,3-4 13-15,0-10-319 0</inkml:trace>
  <inkml:trace contextRef="#ctx0" brushRef="#br0" timeOffset="18682.1018">5138 5688 508 0,'0'-4'285'0,"-5"-11"-35"16,0 1-33-16,-7-3-38 0,-3-1-10 15,-5 6-26-15,-2-3-22 16,1 6-48-16,-1 6-22 16,2 4-44-16,5 7-15 0,2 13-14 31,6 2-3-31,7 6 7 0,5 1 9 0,10-5 9 16,3-6 6-16,11-9 3 15,0-9 2-15,2-8 6 31,-2-4 2-31,-10-9 4 0,-2-2 0 0,-11 2-5 16,-3 0-4 0,-8 7-10-16,-6 4-5 0,-4 9-9 15,-2 2-2 1,7 9-1-16,7 5 2 0,6 1 5 16,9-1 2-1,13 0 10-15,4-4 8 0,10-2 14 16,0-2 8-16,-3-5 5 15,-5-2-3-15,-10-2-9 16,-5 0-6-16,-7-4-7 16,-2 0-22-16,-5-4-134 15,0-2-105-15</inkml:trace>
  <inkml:trace contextRef="#ctx0" brushRef="#br0" timeOffset="18814.7841">5314 5526 603 0,'-10'-23'411'16,"-7"-14"-27"-16,6 9-115 0,3 4-39 15,2 15-105-15,1 2-45 16,2 9-72 0,3 6-17-16,0 13-163 15,7 4-244-15</inkml:trace>
  <inkml:trace contextRef="#ctx0" brushRef="#br0" timeOffset="19048.8164">5490 5507 1232 0,'-1'-6'566'0,"-5"-5"-258"0,6 9-97 16,0 12-119-1,3 5-37-15,5 17-42 16,1 9-5-16,3 14-6 0,0 13-3 0,-1 18-2 16,-8-3 3-16,0-8 9 31,0-9 1-31,-1-22 2 0,4-8-3 0,-2-13-36 31,0-8-40-31,-2-14-152 0,2-5-171 16</inkml:trace>
  <inkml:trace contextRef="#ctx0" brushRef="#br0" timeOffset="19183.3553">5493 5857 1275 0,'3'-8'493'0,"13"-9"-357"16,7 0-59-16,13 3-55 16,10 3-13-16,7 4-65 15,-1 2-104-15</inkml:trace>
  <inkml:trace contextRef="#ctx0" brushRef="#br0" timeOffset="19534.3347">6127 5508 969 0,'-13'-8'460'16,"-15"-7"-192"-16,0 3-61 15,-1 4-104-15,3 3-38 0,7 5-51 16,6 3-20-16,7 8-18 16,11 6-1-16,3 3 8 15,3-1 6-15,7-1 10 16,-7-7 3-16,8-3 4 15,-7-2 3-15,-3-4 2 16,-4 1-14-16,-6 0-21 16,-7-4-6-16,-10 0-3 15,-3 0 12-15,6 3 12 32,7-1 2-32,1 0 11 0,-17 11 11 0,5 7 31 15,10 4 12-15,14 2 8 16,3-2 0-16,15-1-13 0,3-4-7 15,11-6-16 1,3-3 6-16,5-13-197 16</inkml:trace>
  <inkml:trace contextRef="#ctx0" brushRef="#br0" timeOffset="20296.3787">6808 5586 670 0,'-3'-2'327'16,"-4"1"-119"-16,-3 8-102 15,-1 4-34 1,5 12-38-16,3 3-10 0,7 9-9 16,8-1 3-1,7-7 2-15,3-5 0 0,3-18 10 16,1-5 7-1,-2-14 9-15,0-7 2 16,-4-4-5-16,-6-8-6 16,-12 0-9-16,-3 4-1 15,-8 6 0-15,0 6-2 0,3 13-11 16,1 5-11-16,3 7-11 0,1 2-4 16,1 7-1-1,1 1 3-15,4 9 3 16,-2-1 0-16,9 0 7 15,-1-3 1-15,10-6 6 16,3-4 4-16,-6-11 8 16,1-3 3-16,-1-10 1 0,-4-6-1 0,5-4-8 31,-1-1-1-31,-1-3-8 0,3 4-4 0,-3 6 3 16,3 8-2-16,2 14 5 15,-4 3 7 1,0 10 21-16,-7-3 16 15,-11 5 21 1,-1 0-1-16,-12 0-20 0,-2 0-13 16,4-8-162-16</inkml:trace>
  <inkml:trace contextRef="#ctx0" brushRef="#br0" timeOffset="20806.5222">8038 5549 892 0,'-14'0'416'16,"-13"4"-183"-16,-7 7-52 15,4 6-94-15,5 7-34 0,9 10-38 16,10 0-8-16,9 4 0 16,10-1 4-16,12-9 6 15,5-4 5-15,4-14 7 16,-5-5 21-16,-15-10 28 15,-10-4-1-15,-19-5-6 16,-9 1-24-16,-9 0-46 16,1 1-53-16,12 3-234 15</inkml:trace>
  <inkml:trace contextRef="#ctx0" brushRef="#br0" timeOffset="21085.4683">8175 5586 852 0,'0'-3'446'16,"-2"-1"-118"-16,2 4-129 15,0 0-112-15,0 0-30 16,0 9-24-16,1 11-10 16,11 37-7-16,-3-28-2 0,6 1-4 15,3-1 0 1,5-6-1-16,5-5 4 15,2-7 23-15,-3-9 15 0,-1-11 28 16,-6-5 8 0,-3-8-13-16,-3 0-13 0,-13 0-31 15,1-1-18 1,-13-1-113-16,0 3-85 16</inkml:trace>
  <inkml:trace contextRef="#ctx0" brushRef="#br0" timeOffset="21220.7451">8345 5332 797 0,'-3'-9'536'16,"0"-5"6"-16,-3 6-306 15,5 6-76-15,0 7-110 0,1 6-31 16,2 9-107-16,2 6-153 16</inkml:trace>
  <inkml:trace contextRef="#ctx0" brushRef="#br0" timeOffset="21748.6577">8774 5571 649 0,'-6'-5'333'16,"-13"-3"-99"-16,-4 6-38 16,-5 10-67-1,-5 4-33-15,4 10-51 0,5 3-19 16,9 9-20-16,12 6-1 15,15 1 7-15,9 0 3 16,15-8 9 0,2-9 11-16,-2-10 27 15,-2-7 20-15,-11-15 26 16,-9-9-1-16,-11-5-16 16,-13-4-22-16,-17 1-36 0,-4 4-15 15,-9 2-36 1,8 7-56-16,15 6-226 0</inkml:trace>
  <inkml:trace contextRef="#ctx0" brushRef="#br0" timeOffset="21940.8773">8844 5617 1146 0,'16'-3'470'15,"12"-2"-286"-15,14 0-105 16,6-1-22-16,0 1-28 15,2 0-9-15,-9 0-8 16,-4 2 0-16,-8 1-73 16,-8-1-71-16,-9 2-181 15,-6-2-157-15</inkml:trace>
  <inkml:trace contextRef="#ctx0" brushRef="#br0" timeOffset="22073.4771">9095 5604 438 0,'-3'8'300'0,"-8"12"22"0,3 2-64 15,12 5-91-15,-1 3-26 16,3-3-57-16,2-1-18 16,-3-3-31-16,-1-3-14 15,-1-7-170-15,1-6-242 16</inkml:trace>
  <inkml:trace contextRef="#ctx0" brushRef="#br0" timeOffset="22333.3201">9214 5689 828 0,'9'2'436'0,"6"2"-102"16,3 13-169-16,-2 3-21 0,-11 1-40 15,-2 0-15-15,-2-6-30 16,0-5-15-16,6-3-17 16,1-7-4-16,1-11-4 15,1-2-2-15,3-9-9 16,0-2-2-16,1 0-5 15,2 5-3-15,-2 7-4 16,0 5-2-16,-4 13-6 16,-4 5 1-16,-5 12 3 0,-3 5-37 15,-1 9-151 1,1 0-163-16</inkml:trace>
  <inkml:trace contextRef="#ctx0" brushRef="#br0" timeOffset="22595.4532">9590 5559 1026 0,'2'-15'489'0,"2"-14"-186"0,4 17-138 15,1 10-44-15,1 20-47 16,3 12-18-1,4 27-6-15,1 5 1 16,-1 18-5-16,-4 4-7 16,-7-3-19-16,-3-5-5 0,-3-19-3 15,1-11 0-15,1-21 3 16,4-5-25-16,-3-15-109 16,3-1-32-16,-1-8-347 0</inkml:trace>
  <inkml:trace contextRef="#ctx0" brushRef="#br0" timeOffset="22747.0479">9612 5817 939 0,'8'-4'417'16,"6"-5"-199"-16,17-1-136 0,7 2-40 16,1 0-29-16,0 2-5 15,-2 4-105-15,-1 2-196 16</inkml:trace>
  <inkml:trace contextRef="#ctx0" brushRef="#br0" timeOffset="23017.2473">10187 5655 1016 0,'2'0'465'0,"3"0"-196"16,-3 7-71-16,9 10-71 16,-14-4-17-1,-9 4-22-15,-6-1-14 16,-21-7-24-16,9 2-8 15,-1-10-21-15,1-3-2 0,5-12-15 16,4-2-9-16,6-6-12 16,6 2-3-16,9 4 0 15,4 3 1-15,10 8 1 16,5 2 3-16,5 8 12 16,2 8 6-16,4 11 9 15,2 7 3-15,-5 3-1 16,-1-1 0-16,-8-6 1 15,-1-4-100-15</inkml:trace>
  <inkml:trace contextRef="#ctx0" brushRef="#br0" timeOffset="23539.9099">10847 5543 981 0,'16'-2'405'0,"26"-5"-241"15,13 4-37-15,14 2-57 0,0 1-17 16,-15 0-28-16,-9-2-6 15,-16 2-26-15,-12 0-56 16,-9 2-162-16,-8 4-108 16</inkml:trace>
  <inkml:trace contextRef="#ctx0" brushRef="#br0" timeOffset="23702.8498">11086 5573 454 0,'0'0'328'0,"0"-1"-6"0,4 3-113 16,-4-2-44-16,0 0-62 15,4 9-18-15,8 18-15 16,9 33-11-16,-17-29-20 16,1-3-9-16,0-6-15 15,3-3-15-15,0-6-151 16,1-5-241-16</inkml:trace>
  <inkml:trace contextRef="#ctx0" brushRef="#br0" timeOffset="24019.5538">11474 5681 596 0,'-3'-5'339'0,"1"-10"-40"16,-4 1-79 0,-3 2-84-16,-1 3-32 15,-4 6-54-15,-1 1-23 0,1 6-27 16,0 3-9-16,3 7-12 15,3 2-1-15,8 9 2 16,2 4 2-16,11-1 6 16,4-2 5-16,9-6 10 15,8-10 21-15,2-9 53 16,0-7 25-16,-8-12 41 16,-8-4 5-1,-17-9-24-15,-7 1-17 0,-19 0-47 16,-7 5-24-1,-10 11-110-15,1 6-112 0</inkml:trace>
  <inkml:trace contextRef="#ctx0" brushRef="#br0" timeOffset="25345.9444">1959 6481 400 0,'6'0'240'0,"0"-1"-7"16,-1-2-21-16,-6 2-52 16,-7-4-23-16,-8 5-55 15,-8 1-24-15,-7 4-28 16,-3 4-11-16,8 1-17 15,5 2-5-15,8 5-12 16,10-1-7-16,3 1-1 16,4 1 1-16,11-3 8 15,4-2 6-15,6-1 8 16,5-4 3-16,-3-2 4 16,-2 0 4-16,-12-3 7 15,-4 2 10-15,-11 2 9 16,-8 0 0-16,-8 3-2 15,-7 3-7-15,0 2-5 16,1 0-3-16,7-1-8 16,4-2-5-16,12-1-8 0,6-1-2 15,7-3 0-15,9 0 2 16,1-2 1-16,-1 3 1 16,-4 2 0-16,-4 2-1 15,-13 12 2-15,-7 2 6 16,-13 12 10-16,-2 6 4 15,0-2 2-15,5 1-7 16,8-7-9-16,4-5-3 16,9-3-2-16,3-5-1 15,8-5 1-15,4-3 1 0,4-5 2 16,3-6 2-16,3-4-42 16,-2-4-91-16</inkml:trace>
  <inkml:trace contextRef="#ctx0" brushRef="#br0" timeOffset="25736.0435">2235 6809 809 0,'-6'0'411'16,"-6"4"-142"-16,0 5-84 15,7 12-97-15,3 5-38 0,10 8-26 16,10 3 0-16,11-6 3 15,8-3 6-15,10-9 7 0,3-10 1 16,2-9-1-16,-10-8-4 16,-8-12-7-16,-9-4-1 15,-13-8 0 1,-2 0 1-16,-12 0-74 16,-5 4-56-16,-12 8-142 15,-6 5-110-15</inkml:trace>
  <inkml:trace contextRef="#ctx0" brushRef="#br0" timeOffset="25921.817">2396 6714 766 0,'1'-5'446'0,"1"-6"-53"0,1 4-80 16,-2 10-137-16,0 7-49 16,3 18-58-16,-2 11-19 15,2 27-1 1,1 8-3-16,-1 7-20 0,1 1-6 0,-1-11-7 15,0-6-12 1,1-11-133-16,1-8-103 0</inkml:trace>
  <inkml:trace contextRef="#ctx0" brushRef="#br0" timeOffset="26220.6204">2688 6830 957 0,'-3'-4'441'16,"-1"-3"-198"-16,-1 12-148 16,4 8-38-16,1 11-46 15,0 5-3-15,8 4-3 16,4-1 0-16,8-5 0 15,5-3 2-15,0-10 15 16,3-4 20-16,-1-10 40 16,-1-4 13-16,-7-10 0 0,-5-5-15 15,-7-3-39-15,-4 0-28 16,-4-2-165-16,-1 2-185 16</inkml:trace>
  <inkml:trace contextRef="#ctx0" brushRef="#br0" timeOffset="26505.6756">2978 6749 1380 0,'1'3'544'15,"5"10"-353"-15,0 10-72 0,9 19-65 16,2 7-2-16,4 11-22 16,4 2-7-16,-11-3-13 15,-1 0-5-15,-14 6-4 16,-9-1-1-16,-5 1-27 15,-1-5-13-15,-6-19-43 16,0-9-15-16,2-17 9 16,-4-12 27-16,9-23 51 15,3-11 14-15,13-26 13 16,10-5-10-16,15-6 12 16,10-1 14-16,0 13 21 15,0 4-4-15,-3 11-16 16,-4 8-46-16,-1 2-358 15</inkml:trace>
  <inkml:trace contextRef="#ctx0" brushRef="#br0" timeOffset="27101.1574">3509 6772 431 0,'0'-8'298'0,"-6"-9"26"16,-2 0-83-16,-4 9-85 15,-6 5-34-15,-1 9-57 16,3 5-24-16,7 7-40 15,8 1-8-15,12 2-6 0,5 2 4 16,7-5 10-16,-2 0 5 16,-3-10 10-16,-2-5 3 15,-9-4 5-15,-1-4-2 16,-8-2-11-16,-2 1-6 16,-14 1-8-16,0-1-2 15,-8 6-1-15,-5 3-1 16,6 5-3-16,-2 3-1 0,10 5-2 15,7 6 1 1,10 0 6-16,2 3 4 0,15 3 10 16,5-4 4-16,6-4 5 15,2-4 2-15,0-10 5 32,0-5 2-32,0-5 3 0,1-8 0 0,-2-9-3 15,-4-2 0-15,-4-7-2 16,-6 0-2-16,-7 1 13 15,-5 2 6-15,-4 9 3 16,1 7-4-16,-3 12-19 16,3 8-13-1,0 8-10-15,0 8-1 0,4 6-1 16,1 0 3-16,0 1-23 16,-1-4-52-16,0-9-190 0</inkml:trace>
  <inkml:trace contextRef="#ctx0" brushRef="#br0" timeOffset="27239.2535">3671 6594 1114 0,'-5'-9'465'16,"-3"-9"-256"-16,5 13-172 0,3 4-32 15,6 11-202-15</inkml:trace>
  <inkml:trace contextRef="#ctx0" brushRef="#br0" timeOffset="27583.3543">4024 6910 587 0,'-1'-5'305'16,"0"-9"-71"-16,1 2-54 16,-10-2-35-1,6 3-7-15,-11-3-28 0,-1 5-21 16,-1 9-55 0,1 1-23-16,4 13-23 15,0 3-1-15,7 7 8 16,-1 3 5-16,11 3 7 15,5-3 8-15,5-8 17 16,6-2 12-16,-2-15 23 0,-1-5 4 16,-2-5-7-1,2-7-7-15,-6-2-23 16,2-2-20-16,-2-3-182 0</inkml:trace>
  <inkml:trace contextRef="#ctx0" brushRef="#br0" timeOffset="28205.9019">4320 6502 590 0,'7'-1'329'15,"5"-7"-67"-15,0 6-126 16,-1-4-36-16,-6 9-36 16,0 11-9-16,-7 10 6 15,-3 4 6-15,-2 3-12 16,4 0-8-16,6 0-19 16,4-1-9-16,10-3-5 0,0-6 0 15,1-11 2-15,2-4 1 16,-8-8 7-16,2-3 3 15,-10-1 2-15,-1 0-5 16,-6 5-8-16,-4 2-6 16,-5 6-8-16,-2 4-2 15,4 8-3-15,-2 8-3 16,11 15-1-16,1 9 0 16,11 9 3-16,5 1 2 15,3-5 2-15,0-6 1 16,-7-5 4-16,-10-3 0 0,-10-10 6 15,-6-4 5 1,-16-16 12-16,-5-5 5 0,-6-12 0 16,-3-9-5-16,8-8-56 15,8-2-39-15,20 2-121 16,10 2-104-16</inkml:trace>
  <inkml:trace contextRef="#ctx0" brushRef="#br0" timeOffset="28406.6823">4831 7027 1069 0,'3'0'618'0,"0"-4"-84"0,-2 4-326 15,-2-1-77-15,-1 0 275 16</inkml:trace>
  <inkml:trace contextRef="#ctx0" brushRef="#br0" timeOffset="50273.5442">5806 6601 521 0,'-6'-14'347'16,"-4"-14"-16"-16,-16 7-82 0,-7 1-24 15,-16 12-63 1,-6 8-37-16,1 15-62 15,1 5-28-15,18 21-31 0,8 10-6 16,17 14-3-16,11 7 3 16,20-6 2-16,9-10 3 15,28-20 2-15,8-13 3 16,7-23 1-16,-3-14 3 0,-22-18 35 16,-11-7 8-1,-29-9 7-15,-13-1-1 16,-24-5-35-16,-10-3-32 0,-10 7-139 15,-2 4-128-15</inkml:trace>
  <inkml:trace contextRef="#ctx0" brushRef="#br0" timeOffset="50381.4883">5441 6371 1051 0,'-3'-1'411'16,"1"2"-255"-16,7 8-233 15</inkml:trace>
  <inkml:trace contextRef="#ctx0" brushRef="#br0" timeOffset="50766.4395">5822 6517 964 0,'14'-15'411'0,"8"-6"-223"15,16 10-96-15,-1 7-19 16,3 17-23-16,2 3-9 16,-1 18-10-16,1 0-4 15,-10 8-9-15,-8 3-3 16,-11-1-2-16,-6 6-1 15,-7-1-2-15,2-3 0 16,-5-10 0-16,7-9 2 16,8-18 2-16,-6-9 2 0,6-17 1 15,-10-4-1-15,-8-5-2 16,-2 1-2-16,-13 10-9 16,-6 5-3-16,-7 22-3 15,-8 10 0-15,2 17 1 16,7 5 2-16,11-5 25 15,11-2-104-15</inkml:trace>
  <inkml:trace contextRef="#ctx0" brushRef="#br0" timeOffset="51275.0369">6550 6692 930 0,'-13'-8'403'16,"-9"-8"-215"-16,4 9-55 0,-1 8-76 16,5 6-23-16,6 5-31 15,3 1-5 1,9 5-2-16,9-2 2 15,8 1 2-15,-2-3 0 16,0-6 1-16,-8-3-9 0,-7-6-4 16,-5 2 0-16,-13-1-1 15,-5 0 10-15,-8 3-2 16,2 3 1-16,5 9-4 0,5 2 0 16,9 5 2-1,5 0 2-15,7-2 8 0,4-2 8 16,11-11 9-16,2-4 2 15,10-10-2-15,1-7-4 16,1-5-5-16,-1-3-3 16,0 4-7-1,2 4-1-15,-1 12 0 0,2 5 0 16,-7 13 4-16,-4 7 4 16,-11 9 26-16,-6-2 16 15,-16-3 25 1,-7 1 3-16,-10-8-21 15,-5-4-10-15,1-11-59 16,-7-5-102-16</inkml:trace>
  <inkml:trace contextRef="#ctx0" brushRef="#br0" timeOffset="51744.0038">7577 6833 558 0,'1'-9'358'16,"-1"-6"-13"-16,-4 0-125 0,-9 0-27 15,-11 2-49-15,-5 4-24 16,-8 4-52-16,2 5-24 15,9 7-32-15,2 4-11 0,14 12-10 16,3 2 0-16,16 13 4 16,4-7 3-16,17-5 3 15,8-4 4-15,-1-20 5 16,1-3 3-16,-13-13 6 16,-7-7 0-16,-15-2-47 15,-3-1-76-15,-12-4-272 16</inkml:trace>
  <inkml:trace contextRef="#ctx0" brushRef="#br0" timeOffset="51920.7129">7743 6765 1045 0,'0'3'504'0,"0"4"-200"15,-3 8-140 1,-4 3-44-16,1 8-58 0,1 4-17 15,8 1-22-15,7 0-7 16,7-9-7-16,7-8-3 16,6-8-83-16,-1-4-194 15</inkml:trace>
  <inkml:trace contextRef="#ctx0" brushRef="#br0" timeOffset="52486.1642">8632 6828 652 0,'-13'-6'392'0,"-13"-14"-20"0,-3 6-135 0,-5 5-99 16,0 2-40-1,6 14-55-15,5 6-23 0,10 11-21 16,11 8-3-16,14 8 2 16,5 1 2-16,15-2 3 15,3-2 3-15,4-18 3 16,2 1 0-16,-5-17 6 15,-5-6 3-15,-12-13 7 16,-9-14 5-16,-12-19-4 16,-7-12 0-16,-13-12 2 15,-4-6-3-15,4-1-7 16,9 6-6-16,20 1-18 16,11 12-47-16,13 22-114 15,5 10-100-15</inkml:trace>
  <inkml:trace contextRef="#ctx0" brushRef="#br0" timeOffset="52783.7138">8860 6757 860 0,'-2'5'382'15,"-4"-1"-173"-15,3 15-106 16,0 6-21-16,3 8-21 16,6 4-4-16,8-2-6 15,0-6 6-15,5-13 30 16,4-8 8-16,2-10 16 16,-1-8 0-16,-5-8-29 15,-2-3-16-15,-8-6-33 16,-2-3-9-16,-6 0-12 15,-2 3-17-15,-5 1-92 16,-2 5-84-16</inkml:trace>
  <inkml:trace contextRef="#ctx0" brushRef="#br0" timeOffset="53036.4349">9063 6752 551 0,'5'4'339'0,"6"4"4"0,1 6-102 16,4 4-55-16,-2 5-29 0,1 3-52 16,2 0-26-1,-2-1-43 1,1-5-12-16,-2-6-10 0,-3-4 1 0,1-9 26 16,0-3 9-1,-2-12 10-15,5-2 1 0,-1-12-24 16,-2 0-11-1,-4-1-11-15,1 3 8 16,-8 8-136 0,0 8-151-16</inkml:trace>
  <inkml:trace contextRef="#ctx0" brushRef="#br0" timeOffset="53375.4504">9750 6815 959 0,'-8'5'424'15,"-16"13"-210"1,-4-1-55-16,-6 7-80 16,-9-1-24-16,11-5-33 0,1-3-5 0,6-14-6 15,9-5-8 1,0-12-5-16,2-6-4 15,4-4-3 1,3-4 6-16,9 4-2 16,6 4-2-16,10 12 3 0,1 5 5 15,-6 13 11 1,12 9 6-16,-1 13 4 16,4 5-3-16,6 5-5 15,-13-1-2-15,-3-9 4 16,-7-5-31-16,-5-12-228 15</inkml:trace>
  <inkml:trace contextRef="#ctx0" brushRef="#br0" timeOffset="53495.3925">9646 6589 1361 0,'-1'0'499'16,"0"3"-395"-16,1 9-62 0,5 8-188 15</inkml:trace>
  <inkml:trace contextRef="#ctx0" brushRef="#br0" timeOffset="53922.4328">9901 6680 850 0,'0'-6'427'0,"-4"-6"-139"16,-1 9-72-16,5 20-86 16,3 12-36-16,10 33-34 15,3 13-7-15,0 11-9 16,-3 4-3-16,-7-10-12 15,-8-5-5-15,-3-15-9 16,-3-7-1-16,2-22-52 16,4-10-54-16,-1-21-309 15</inkml:trace>
  <inkml:trace contextRef="#ctx0" brushRef="#br0" timeOffset="54064.97">9942 6969 1110 0,'10'-3'447'16,"14"1"-296"-16,1 1-65 0,10 5-64 16,-2 2-4-16,-1-2-316 15</inkml:trace>
  <inkml:trace contextRef="#ctx0" brushRef="#br0" timeOffset="54559.6036">10335 6692 1166 0,'-14'-5'474'0,"-9"-2"-298"16,3 7-62-16,5 5-70 16,11 10-18-16,4 5-21 15,11-1-2 1,10 0 2-16,-2-3 2 0,11-2 0 0,-3 0 1 15,-5-5 1 1,-1-4 1-16,-17-5-26 0,-4-3-10 16,-14-1-6-16,-11-4-2 15,-2 0 23-15,2 3 5 16,2 4-2-16,8 7-2 16,6 10-2-16,4 3 1 0,5 7 5 15,0-1 2 1,7 2 4-1,1-4 2-15,7-5 4 0,5-3 2 0,2-7 3 16,3-4 1-16,6-7-1 16,1-7 0-1,1-14-4-15,-2-2-1 16,-1-6 0-16,-2-1 0 0,-10 6 2 16,-3-2-1-16,-8 11 20 15,-2 6 10-15,-3 10 11 16,-2 7 4-1,-4 14-18-15,1 6-10 0,-2 9-13 0,2 3-4 32,-2-1 16-32,1-1-66 15,1-6-311-15</inkml:trace>
  <inkml:trace contextRef="#ctx0" brushRef="#br0" timeOffset="54765.8051">10719 6762 1031 0,'8'0'467'16,"2"3"-221"-1,4 7-59-15,3 15-92 0,4 7-25 0,5 7-36 16,2 6-9 0,-12-8-4-1,-10-6 2-15,-13-11 3 16,-9-10 1-16,-6-10-11 0,1-7-82 15</inkml:trace>
  <inkml:trace contextRef="#ctx0" brushRef="#br0" timeOffset="55757.691">11438 6740 620 0,'6'-5'363'0,"12"-5"-40"16,5 2-153-16,14 3-99 16,6 4-26-16,4 1-17 15,-2 1-5-15,-5 1-5 0,-7-2-4 16,-13 0-2-16,-3-4 0 15,-12 1-1 1,-5 0 0-16,-7 2-6 0,-5 2-2 16,-2 4-6-16,0 4-3 15,-1 8-1-15,7 3-1 16,2 8 2-16,7 6 0 16,12 5 4-16,7 3 2 15,14-8 0-15,7-3 0 16,4-15 2-16,2-4 1 15,-5-14 1-15,-6-11 2 16,-4-9 2-16,-5-7 2 16,-12-6 3-16,-5-1 1 15,-13 2 29-15,-7 3 14 16,-15 7 17-16,0 3 3 0,1 5-31 16,-2 7-16-16,11 8-26 15,0 4-6-15,4 8-6 16,3 2-1-16,4 8 1 15,4 2 2-15,8 7 4 16,7 1 2-16,6-3 1 16,2-4 3-16,4-9 1 15,0-6 1-15,1-5 2 16,-1-9 0-16,-8-7 1 16,-2-6 0-16,-8-4 0 15,-5 0-2-15,-4 6-3 16,-4 4-1-16,-3 6-4 15,0 4-5-15,3 7-2 16,4 6 0-16,7 8 2 16,5 7 3-16,5-1 4 0,1-3 3 15,7-1 3-15,-1-9 20 16,-1-10 35-16,-2-6 17 16,-6-18 24-16,-6-5-12 15,-5-9-25-15,-4-2-15 0,-3 4-27 16,-3 7-6-1,-3 8-115-15,3 10-353 16</inkml:trace>
  <inkml:trace contextRef="#ctx0" brushRef="#br0" timeOffset="56902.5777">13045 6719 781 0,'-10'-8'406'0,"-9"-8"-143"0,-11 11-111 15,-2 9-37-15,-1 11-78 16,1 9-21-16,15 8-16 16,7 3-5-16,16 5 3 15,7-1 1-15,12-5 4 16,5-7 3-16,1-12 22 16,-3-7 19-16,-9-7 36 15,-9-4 13-15,-11-5-13 16,-6-2-18-16,-8-4-36 15,-7 3-15-15,6-2-71 16,5 0-82-16</inkml:trace>
  <inkml:trace contextRef="#ctx0" brushRef="#br0" timeOffset="57059.2718">13065 6752 1036 0,'7'2'476'0,"5"0"-196"16,12 12-156-16,6 8-52 0,13 14-34 15,3 8-13-15,6 5-13 16,-5-1 16-16,-6-6-211 16,-9-2-130-16</inkml:trace>
  <inkml:trace contextRef="#ctx0" brushRef="#br0" timeOffset="57233.1543">13399 6719 961 0,'-20'13'476'16,"-13"3"-125"-16,-7 25-223 15,-2 12-28-15,-2 11-48 0,0 3-16 16,8-4-24 0,1-5-4-16,14-10-76 0,9-8-110 15</inkml:trace>
  <inkml:trace contextRef="#ctx0" brushRef="#br0" timeOffset="57533.6048">13464 6757 979 0,'8'6'395'0,"4"13"-249"16,-1 6-27-16,-7 1-42 15,-1 4-19-15,-1-5-31 16,0-6-4-16,2-10-2 16,1-8-3-1,5-17-20-15,0-6-10 0,7-6-12 16,1-1-1-16,0 7 13 16,3 7 6-16,-9 8 0 15,-2 7 1-15,-2 15 15 0,-7 4 4 16,-1 10 7-16,0 6 0 15,-4-3-10 1,6 0 0-16,0-6-56 0,3-4-109 16</inkml:trace>
  <inkml:trace contextRef="#ctx0" brushRef="#br0" timeOffset="57691.569">13605 6540 1144 0,'-3'-2'467'16,"-4"0"-292"-16,-2 5-104 15,5 10-65-15,5 6-70 0</inkml:trace>
  <inkml:trace contextRef="#ctx0" brushRef="#br0" timeOffset="57900.3281">13857 6657 1095 0,'-3'-3'498'0,"-1"7"-226"16,4 12-109-16,1 16-100 0,5 16-13 16,-1 21-20-1,0 4-6-15,-4 10-12 0,-1-6-1 16,-3-19-3-16,0-6-20 15,0-19-79-15,1-7-79 16</inkml:trace>
  <inkml:trace contextRef="#ctx0" brushRef="#br0" timeOffset="58046.6869">13834 6955 932 0,'9'-2'417'0,"15"0"-187"16,7 2-135-16,7 0-73 16,1 0-11-16,-1 2-126 0</inkml:trace>
  <inkml:trace contextRef="#ctx0" brushRef="#br0" timeOffset="58331.1988">14471 6779 1109 0,'-14'10'510'0,"-5"9"-236"0,-15 5-136 16,-3 1-47-16,-3-1-53 15,-5-4-11-15,14-10-8 16,4-6-3-16,11-16-44 16,6-5-18-16,6-9-15 15,2-2-2-15,8 4 36 16,4-1 13-16,12 9 14 15,5 7 7-15,2 9 15 16,-1 7 5-16,-3 14 2 16,-1 5 1-16,-5 9-2 15,1 4-2-15,-6-4-7 16,-2-4 1-16,0-9-220 16</inkml:trace>
  <inkml:trace contextRef="#ctx0" brushRef="#br0" timeOffset="58685.9565">14475 6711 797 0,'18'0'316'0,"13"0"-195"0,11 6-95 15,1 3-11-15,-3-1-7 16,-3-2 1-16,-10-3 2 16,-4-3 4-16,-7-2-7 15,-6-2-22-15,-8-1-15 16,-3-6-3-16,-10 2 3 16,1 0 21-16,-1 4 20 15,1 5 19-15,3 5 51 16,0 4 14-16,-1 7 26 15,1 0 1-15,3 10-29 16,-2 1-6-16,3 3-33 16,-3 4-17-16,8-3-20 15,2-5-1-15,9-3-265 16</inkml:trace>
  <inkml:trace contextRef="#ctx0" brushRef="#br0" timeOffset="59095.2266">15058 6854 543 0,'6'-9'319'16,"1"-11"-12"-16,-3 0-122 16,2 8-48-16,-5-4-16 15,-1 2-12-15,-6 1-18 0,-10 2-30 16,-6 4-18-16,-8 8-33 15,3 7-10-15,0 9-14 16,8 5 0-16,13 7 5 16,6 1 3-16,9-3 7 15,8 0 3-15,6-12 3 16,4-9 2-16,5-12 2 16,-4-11-1-16,3-9-3 15,7 2-3-15,2 0-3 16,5 4-6-16,0 13 17 15,-11 4 10-15,-12 12 22 16,-7 7 25-16,-15 6 24 16,-7 6 9-16,-11 1 3 0,-7-4-17 15,-5-1-36 1,-1-6-16-16,8-10-26 0,3-3-46 16,11-7 28-1</inkml:trace>
  <inkml:trace contextRef="#ctx0" brushRef="#br0" timeOffset="60155.0179">2019 8009 450 0,'-3'-5'256'0,"-4"-3"-40"16,-7 0-55-16,-12 4-50 16,-1 2-16-16,0 4-15 15,-2 7-7-15,11-1-27 16,9 5-15-16,12 3-23 16,11-2-6-16,17 3-2 15,6-2 2-15,0-6 4 16,1 1 2-16,-14-6 5 15,-6-2 1-15,-9 1 8 0,-12-3 0 16,-9 1-2-16,-8 2 0 16,-9-1-1-1,-1 5 0-15,-1 1-5 16,1 3-5-16,8 5-10 0,3-1-5 16,14 6-2-16,5 3 1 15,15-3 4-15,10-1 3 16,5-6 5-16,4-7 4 15,-1-7 7-15,2-3 6 16,-7-13 7-16,2-3 0 16,-6-6-4-16,-5-6 0 0,2 1-6 15,-9 3 15-15,-5 3 17 16,-5 5 1-16,-3 13 0 16,0 2-19-16,-1 11-22 15,4 8-6-15,1 6-5 16,-3 2 0-16,6 8 1 15,-2 0 0-15,2-2-61 16,1 0-102-16</inkml:trace>
  <inkml:trace contextRef="#ctx0" brushRef="#br0" timeOffset="60297.0672">2175 7828 1287 0,'-3'-16'528'0,"-6"-19"-329"16,3 14-96-16,6 18-90 0,-1 4-16 16,4 16-112-1,3 5-125-15</inkml:trace>
  <inkml:trace contextRef="#ctx0" brushRef="#br0" timeOffset="60477.8062">2359 8108 1053 0,'9'9'505'15,"14"13"-192"-15,-3 0-93 16,-5 1-109-16,0-1-31 0,-7-6-35 16,-1-4-6-16,1-12-6 15,2-5-4-15,3-11-12 16,-3-6-49-16,2-1-143 16,-5-1-127-16</inkml:trace>
  <inkml:trace contextRef="#ctx0" brushRef="#br0" timeOffset="60875.7271">2727 8062 517 0,'7'6'307'0,"8"10"-20"0,-3-2-66 16,-1 5-63-16,-4 3-21 16,-8 0-25-1,-6 1-16-15,-11-2-20 0,-2-3-13 16,-2-5-21-1,2-6-7-15,4-9-9 0,4-5-6 0,8-7-18 16,-1-3-9 0,10 2-12-16,5 2-2 15,4 6 3-15,3 6 3 16,4 7 8-16,-4 3 6 16,-2 7 9-16,4 1 3 0,0 1 1 15,3-2-2 1,3-9 0-16,0 0 2 15,0-13 2-15,4-3-1 0,-1-10 1 16,-3-4-2-16,-3-3-1 16,-5-1-2-1,-7 7-4-15,-6 5-5 0,1 15 12 16,-3 4 5-16,-2 10 20 16,1 7 5-16,0 4-10 15,1 4-6-15,6-2-4 0,-5-2-53 16</inkml:trace>
  <inkml:trace contextRef="#ctx0" brushRef="#br0" timeOffset="61480.3804">4027 8003 617 0,'-8'-4'312'0,"-3"-4"-71"16,-9-5-48-16,-9 8-40 0,7 5-26 0,-3 4-59 31,4 8-29-31,18 7-42 0,3-3-5 16,14 7-2-16,9-1 3 0,6-4 5 15,2 0 2 1,-4-13 3-16,-5 0 4 16,-8-3 9-16,-9-4 1 0,-13-1-2 15,-7 0-1 1,-11-4-8-16,1 7-1 15,2 2-5-15,0 3 14 0,9 9 5 0,2 0 0 16,9 6 8 0,9-1-8-1,6 0-1-15,6 0 0 16,7-2-1-16,-1-5-4 16,7-6-6-16,12-5-9 15,3-8-200-15</inkml:trace>
  <inkml:trace contextRef="#ctx0" brushRef="#br0" timeOffset="62088.6289">4146 7716 980 0,'6'-4'410'0,"11"-5"-241"16,3 3-76-16,26-1-69 0,6 0-5 16,9 1-3-1,1-1 1-15,-22-1 2 16,-11 0 1-16,-16 3-1 0,-7 2-2 16,-12 3-8-1,-1 6-4-15,-15-3-7 0,-1 5-3 16,8 7-3-16,-1-1 0 15,15 8-1-15,7 2 1 16,2 0 2-16,3 4 1 16,1 1 5-16,-4-4 0 15,2 0 3-15,-3-4-1 16,0-2 1-16,-1 0 1 16,-2-1-2-16,1 1-1 15,-3 2 16-15,1 3 2 0,2 6 2 16,3 1 3-16,-1 8-15 15,-4 1 1-15,-7 0-1 16,-7 5 2-16,-4-2 3 16,-6-3 1-16,-7-9 5 15,-1-11 3-15,-11-20 2 16,4-11-1-16,3-14-8 16,3-5-7-16,14-6-12 15,5 0-4-15,2 1-1 16,13-1 2-16,4 1 5 15,-1 8 1-15,11 5-2 16,-8 3 16-16,7 11 16 16,4 0 3-16,14 11 13 15,5 2-16-15,11 5-13 16,6 0-3-16,3-3-33 16,-2 1 131-16</inkml:trace>
  <inkml:trace contextRef="#ctx0" brushRef="#br0" timeOffset="62707.3208">4815 8040 386 0,'2'-1'293'15,"-1"-5"44"-15,0 7-122 0,-2-1-104 16,0 0-42-16,-5 15-43 16,-12 38-12-16,19-27 5 15,2-1 7-15,11-5 15 16,5-3 8-16,4-10 5 15,1-7-4-15,2-7-9 16,-4-5-5-16,-7-5-12 16,3 1-2-16,-18-2-5 15,2-1 0-15,-2 9-8 16,-7-2-7-16,2 10-8 16,-4 2-5-16,2 8 5 15,7 8 4-15,7 0 14 16,4 3 9-16,7-8 18 15,-3-2 7-15,7-7 22 16,3-2 7-16,0-8 4 16,-2-4-1-16,-10-2-21 0,-3-1-12 15,-10-2-22-15,-4 4-8 16,0 5-101-16,-1 1-106 16</inkml:trace>
  <inkml:trace contextRef="#ctx0" brushRef="#br0" timeOffset="63020.09">5155 8018 1204 0,'10'3'479'0,"14"-1"-318"15,9 7-61 1,2-2-53-16,3 1-14 0,-2-1-11 16,-4-2-3-16,-7-5-3 15,-8-7 16-15,-4-3-66 16,-2 1-13-16,-9-2-13 15,0 1-20-15,-13 0 59 16,-3 1 7-16,-6 9 4 16,-2 2 1-16,-1 12 27 15,-1 4 12-15,4 2 15 16,5 4 5-16,9 0-19 16,6 1-7-16,14 2-9 0,1-2-4 15,9 0-6-15,0-3-1 16,2-5 9-16,-2-2-42 15,5-10-175-15</inkml:trace>
  <inkml:trace contextRef="#ctx0" brushRef="#br0" timeOffset="63698.7">5709 8021 626 0,'-10'-11'367'15,"-8"-3"-50"-15,0 9-152 16,6 1-35-16,5 10-59 16,-1-2-18-16,10 7-35 15,6-1-9-15,6 1-4 16,3 0 1-16,3-5 0 0,-2 2 0 16,-5-3 2-16,-1 0-2 15,-8-1-1-15,-6 3-2 16,-12-2-2-16,-7 0 2 31,-5 4-4-31,-2-3 22 16,5 4 12-16,5 4 1 0,10 1 13 0,5 4-17 15,8-2-2 1,3 0 3-16,9-3-2 16,4-2-3-16,6-5-6 15,2-5-1-15,1-4-3 16,2-4-2-16,-4-7-1 15,-3-2-2-15,-5-1-4 16,-6 2 0-16,-6 5-3 16,-2 4-3-16,-6 5-2 0,0 0-3 15,0 0 0 1,0 0 3-16,0 0 1 16,4 7 1-16,0-1 0 15,10-1 1-15,32 29 2 16,-36-34 1-16,6-1 3 15,-1-6 1-15,-2-6 0 16,3 0 0-16,-3-8-1 0,-6 4-1 16,-7-1 0-16,-7 0-2 15,-14-1-2-15,1 1-3 16,-5 5-3-16,3 4-5 16,7 11-7-16,-1 6-2 15,6 11 0-15,-1 6 4 16,7 18 7-16,3 3 13 0,-1 12 12 15,6 6 1 1,0-3 0-16,-2-5-8 0,4-10-7 16,1-8 0-16,-2-15-70 15,2-5-442-15</inkml:trace>
  <inkml:trace contextRef="#ctx0" brushRef="#br0" timeOffset="64092.6888">6157 7950 846 0,'3'-3'434'0,"5"0"-169"16,4 10-65-16,-5 16-115 31,-4-11-38-31,2 1-16 0,11 40-4 0,-3 4-9 16,-3 1-1-16,-7-33-93 16,2-6-157-16</inkml:trace>
  <inkml:trace contextRef="#ctx0" brushRef="#br0" timeOffset="64277.9434">6385 7991 1182 0,'2'5'491'0,"1"7"-275"16,-3 4-80-16,4 8-60 0,3 3-12 15,2 6-28-15,2-1-9 16,-3-3-13-16,0-1 5 15,1-12-113-15,4-3-83 16</inkml:trace>
  <inkml:trace contextRef="#ctx0" brushRef="#br0" timeOffset="64477.6209">6557 8042 770 0,'-1'-3'384'0,"-5"-1"-125"0,-1 2-67 16,-7 1-70-16,-1 4-12 15,-1 7-13-15,0 0-8 16,3 0-20-16,0 1-11 16,5 0-20-16,7 2-6 0,9 2-12 15,6 0-3-15,13-2-4 32,6-4-1-32,9 0-5 0,1-3-28 0,2-3-208 15</inkml:trace>
  <inkml:trace contextRef="#ctx0" brushRef="#br0" timeOffset="65016.3761">6937 7965 647 0,'-8'-6'379'15,"-5"-3"-56"-15,-4 5-122 0,3-1-40 16,-3 6-72 0,1 3-33-16,5 2-47 0,6 6-7 0,5 3-3 15,4 1 1-15,10 0 1 16,-1-3 1 0,6-4 3-1,1 0 0-15,-5-4 2 16,-2-2 0-16,-9 0 1 15,1-3-2-15,-6 0-4 16,0 0-1-16,-1 0-2 16,-3 1-1-16,-17 5 1 0,-28 11 0 15,39-8 13-15,1 0 6 16,12 4 15-16,0 1 12 16,5 1-1-16,2-2-2 15,7-2-12-15,3 2-11 16,0-4-9-16,8 1 0 15,-8-8-25-15,6-2-65 16</inkml:trace>
  <inkml:trace contextRef="#ctx0" brushRef="#br0" timeOffset="65158.3533">6927 7699 1180 0,'-7'0'465'15,"-9"-6"-292"-15,15 10-122 16,1 0-117-16</inkml:trace>
  <inkml:trace contextRef="#ctx0" brushRef="#br0" timeOffset="65614.7987">7390 7964 587 0,'-8'-7'376'0,"-5"-3"-9"16,-6-2-88-16,-3 5-121 16,4 3-52-16,1 4-64 15,9 3-22-15,8 9-4 16,4 3 5-16,7 4 9 15,5 4 1-15,2 3 0 16,1-1-1-16,-7 0 2 16,-3-3 4-16,-5-3 10 15,-9-4 1-15,-9-6-4 0,-9-3-5 16,-5-6-10-16,4-4-6 16,7-8-72-1,5-1-89-15,10-1-437 0</inkml:trace>
  <inkml:trace contextRef="#ctx0" brushRef="#br0" timeOffset="66006.5957">7676 8123 1166 0,'2'2'556'0,"0"0"-213"0,1 3-63 16,-3-5-116 0,0 0-44-16,0 0-68 0,0 0 51 15</inkml:trace>
  <inkml:trace contextRef="#ctx0" brushRef="#br0" timeOffset="111555.3742">8609 7619 400 0,'-16'-8'266'15,"-12"-7"12"-15,-5 12-130 0,-3 11-35 16,1 8-48 0,-2 4-24-16,19 11-36 15,1-4-6-15,17 3-5 0,12 3 2 16,11-11 11-1,10-3 6-15,5-7 10 16,-3-8 1-16,-7-5 1 16,-8-2 21-16,-12-4 26 15,-9 2 6-15,-17-1 14 16,-6 5-18-16,-16 4-21 16,-3 6-5-16,6 14-21 15,0 6-10-15,14 16-15 16,4 0-6-16,11 0-6 0,11 1 1 15,18-11 4 1,12-3 3-16,21-11 5 0,5-9-12 16,18-10-103-16,1-3-114 15</inkml:trace>
  <inkml:trace contextRef="#ctx0" brushRef="#br0" timeOffset="111914.3768">8936 7898 689 0,'-11'-7'365'0,"-12"-3"-85"15,2 7-103-15,2 8-96 16,3 8-28-16,0 7-36 16,-1 4-9-16,9 8-9 15,3-3-2-15,12 1-2 16,9-5 2-16,7-12 3 15,0-5 4-15,7-8 6 0,0-6 2 16,-8-4 4-16,-1 2 3 16,-15-3-1-16,-4 2-1 15,-8 1 2-15,-3 0-1 16,-4 10 6-16,1 8 10 16,1 15 2-16,1 6 1 15,4 12-10-15,2 4-10 16,2 3-9-16,6 5-3 15,4-6 0-15,0-7-12 16,5-7-114-16,-2-11-99 0</inkml:trace>
  <inkml:trace contextRef="#ctx0" brushRef="#br0" timeOffset="112220.1672">9425 7924 944 0,'-11'7'439'15,"-13"4"-185"-15,4 12-136 16,-8 5-36-16,-4 0-44 16,1-2-12-16,-6-10-12 0,3-4-2 15,10-11-14-15,4-5-16 16,15-8-13-1,7-6-4-15,12-5 7 0,7 1 14 16,7 5 37-16,-1 1 21 16,-5 14 47-16,-1 6 14 0,-4 14-10 15,0 5-11-15,-1 2-37 16,-2 2-15-16,-5-7-16 16,-1 0-38-16,4-1-213 15</inkml:trace>
  <inkml:trace contextRef="#ctx0" brushRef="#br0" timeOffset="112576.951">9472 8061 886 0,'3'0'472'0,"1"4"-96"16,10 0-232-16,6 2-42 0,7-1-54 15,4-3-13-15,3-1-13 16,-1 0-4-16,-5-5-2 15,0 0 0-15,-8-8 0 16,-5-6 1-16,-4-1 1 0,-8-4-2 16,-10-2-2-16,-7 0-2 15,-13-5-6-15,-4 5-4 16,-5 10-7 0,1 11-4-16,5 17-7 15,5 11-2-15,5 13 5 16,8 6 2-16,8 7 8 15,4 1 3-15,6 3 2 16,0 0 1-16,0 3 0 16,-4 1-1-16,-1-3-18 15,1-5-47-15,6-9-107 16,3-10-112-16</inkml:trace>
  <inkml:trace contextRef="#ctx0" brushRef="#br0" timeOffset="112796.0124">9872 7949 1104 0,'-2'-6'489'0,"-1"-5"-251"16,-4 7-61-16,9 17-81 15,5 10-25-15,-2 13-27 16,5 8-9-16,-3 4-16 0,-6 3-6 15,1-1-7 1,-1 1-14-16,1-5-126 16,-1-5-124-16</inkml:trace>
  <inkml:trace contextRef="#ctx0" brushRef="#br0" timeOffset="112952.9306">9916 8069 1074 0,'5'-5'515'0,"2"-6"-158"16,8 5-267-16,5 0-43 15,10 2-36-15,4 4-26 16</inkml:trace>
  <inkml:trace contextRef="#ctx0" brushRef="#br0" timeOffset="113343.273">10397 7992 524 0,'1'-11'366'15,"-1"-8"54"-15,-3 0-109 16,-8-1-92 0,-7 1-40-16,-2 4-69 15,-4 1-26-15,0 11-41 16,3 6-13-16,7 12-21 0,1 3-6 15,7 8-6-15,4-2-2 16,7 0 1-16,5 1 2 16,9-8 2-16,0-2 2 15,3-7 5-15,-3-5 0 16,-3-6-14-16,-2-6-61 16,-2-6-323-16</inkml:trace>
  <inkml:trace contextRef="#ctx0" brushRef="#br0" timeOffset="113457.4024">10360 7671 1178 0,'-2'-3'510'0,"-2"-8"-289"15,1 6-91-15,5 6-131 16,4 5-150-16</inkml:trace>
  <inkml:trace contextRef="#ctx0" brushRef="#br0" timeOffset="113942.1634">10800 7603 613 0,'0'-24'309'15,"5"-22"-83"-15,1 7-25 16,-6 3-36-16,4 11-18 15,-7 10-33-15,-4 6-17 16,-2 19-29-16,-3 8-16 0,3 23-30 16,0 6-5-16,10 21-15 15,4 9 0-15,11 21 0 16,0 9-1-16,-15-6 1 16,-3-5 0-16,-17-21 1 15,-5-10 3-15,-8-14 8 16,-7-16 4-16,-3-25 3 15,3-16-19-15,14-30-36 16,7-8-22-16,19-15-52 16,12 4-25-16,15 7-56 15,4 2-42-15,5 18-186 16</inkml:trace>
  <inkml:trace contextRef="#ctx0" brushRef="#br0" timeOffset="114546.7329">11138 8099 618 0,'5'-8'315'16,"2"-9"-80"-16,-3-4-31 0,-3-2-41 16,-1-1-22-16,-6-3-42 15,-4 5-17-15,-6 2-29 16,-3 6-11-16,-4 5-20 15,-6 5-11-15,7 7-15 16,0 5-6-16,7 11-9 16,6 2-1-16,8 3 3 15,4 2 3-15,13-4 11 16,7 0 3-16,6-10 5 16,2-4 2-16,0-8 5 15,-2-3 0-15,-6-7 3 16,-4-5 2-16,-10-7-4 15,-1-3 0-15,-8-1-5 0,-1 3-2 16,0 9-6 0,-6 4-5-16,2 11-8 0,2 6-3 15,-2 8 1-15,5 6 2 16,7 5 7-16,-4-4 3 16,11 0 3-16,1-2 2 15,0-11 3-15,5-1 1 16,-4-8 4-16,1-8 2 15,-2-7 1-15,1-3 0 0,2-10-2 16,0 3-1-16,-2-7 24 16,2 1 15-16,-8 8 22 15,-2 4 7-15,-3 15-18 16,0 9-12-16,-2 19-12 16,-1 6-3-16,1 14-4 15,-1 3-3-15,-1 5-10 16,-1 2-5-16,1 8-5 15,0 1-2-15,2-1 0 16,3-2 0-16,1-17-44 16,0-8-67-16,1-22-256 15</inkml:trace>
  <inkml:trace contextRef="#ctx0" brushRef="#br0" timeOffset="114705.2219">11385 8112 1243 0,'10'0'462'0,"12"-6"-368"0,4 0-36 0,17 3-39 15,3-2-27-15,1 4-173 16</inkml:trace>
  <inkml:trace contextRef="#ctx0" brushRef="#br0" timeOffset="114989.8872">11829 7951 936 0,'-7'-7'466'16,"-6"-9"-155"-16,-1 2-72 15,4 4-102-15,3 3-38 0,2 7-59 16,7 4-20-16,-1 3-22 16,-1 3-6-16,1 3 3 15,-1-3 2-15,10 3 3 16,1-2 1-16,-6-2 0 15,5 3 1-15,-13-6-2 0,-1 1-2 16,-4 0 2-16,-5-2-1 16,-4 3 1-1,3 4-1-15,5-1 0 0,2 4-1 0,7-3 2 32,7-2 2-32,5-3 5 15,9-3 1-15,7-2 0 16,1-2-4-16</inkml:trace>
  <inkml:trace contextRef="#ctx0" brushRef="#br0" timeOffset="115642.4261">12517 7828 644 0,'-3'0'366'0,"-1"0"-80"16,13 2-103-16,11 2-29 15,23-1-43-15,6 0-9 16,5-6-36-16,6-3-15 16,-9-3-21-16,-8-2-7 15,-13 1-6-15,-13 1-3 16,-16 1-35-16,-4 6-26 0,-11 2-44 15,-6 1-15-15,1 8 15 16,-1-1 21-16,2 0 39 16,6 5 15-16,3 1 14 15,2 5 9 1,5 7 34-16,-1 4 15 0,4 3 23 16,1-3-2-16,1-2-26 15,-1-5-13-15,6-2-20 16,-2-7-5-16,6-2-67 15,2-4-84-15</inkml:trace>
  <inkml:trace contextRef="#ctx0" brushRef="#br0" timeOffset="115910.7549">13060 7898 957 0,'-3'-5'459'0,"-6"-8"-183"16,-1 8-127-16,-4 2-45 0,-2 10-51 15,-1 7-21 1,-2 11-19 0,7 0-8-16,5 6-5 0,9 1-3 15,17-9 2-15,2 3 1 16,12-11 3-16,0-7 4 0,-1-10 9 16,-2-11 29-1,-9-8 36-15,-7 0 12 0,-12-6 7 16,-7-3-28-1,-16-3-38-15,-6 0-9 16,-5 4-145-16,5 8-45 0</inkml:trace>
  <inkml:trace contextRef="#ctx0" brushRef="#br0" timeOffset="116623.2326">14303 7739 571 0,'-15'-12'365'16,"-21"-14"2"0,-2 4-123-16,-5 14-115 0,1 8-43 15,1 21-58 1,0 8-22-16,11 20-8 0,7 10-2 15,23 13 3-15,8-1 3 16,24-9 3-16,6-9 5 16,11-17 18-1,0-13 7-15,10-18 8 16,1-8-1-16,-6-18-5 16,-2-6 0-16,-28-14 2 15,-12-10-5-15,-27-10-10 0,-16 0-8 16,-19 3-16-1,-4 10-3-15,4 15-32 16,7 6-39-16,10 15-126 0,3 5-85 16,8 9-156-16,3 7 16 15,15 3 137-15,3 1 133 16,13 1 274-16,6 0 74 16,10-2 73-16,9 2-22 15,11-2-78-15,9-3-45 0,7-3-68 16,2-2-92-1</inkml:trace>
  <inkml:trace contextRef="#ctx0" brushRef="#br0" timeOffset="117168.7974">14590 7835 808 0,'0'21'358'0,"-4"25"-167"0,4 3-29 15,-4-3-68-15,4-1-19 16,2-10-41-16,7-7-11 16,-5-13 2-1,3-12 8-15,1-6 7 0,-7-10 1 16,7-10-5-16,-13-11-7 15,-4-22-11-15,-2-6-1 0,-8-11-7 16,8 4-4-16,-2 17-8 16,0 8-6-1,9 28-19-15,3 13-4 0,5 18 7 16,3 10 3-16,6 12 19 16,4 3 3-16,7 6 0 15,3 0 0-15,2-3 2 16,-1-9 2-16,1-15 6 15,2-6 3-15,-4-19 4 16,-2-3 3-16,-7-15-2 16,-1-10-2-16,-3-7-4 15,-2-3-2-15,-2 0-4 16,-5 7-3-16,0 15-6 16,-2 6-6-16,-1 21 5 15,-1 10 3-15,-1 16 9 16,0 12 6-16,0 11-4 0,1 5-4 15,6-1-3 1,-1-4-2-16,3-12-48 0,0-4-82 16</inkml:trace>
  <inkml:trace contextRef="#ctx0" brushRef="#br0" timeOffset="117399.6167">15116 7712 1109 0,'-3'0'449'15,"6"8"-267"-15,-7 8-54 0,6 18-47 16,4 12-4-16,-2 14-25 16,4 5-13-16,-5-6-17 15,-3-4-7-15,4-11-7 16,-4-10-18-16,-2-10-82 15,4-9-50-15,-2-15-231 0</inkml:trace>
  <inkml:trace contextRef="#ctx0" brushRef="#br0" timeOffset="117595.0295">15271 7884 750 0,'0'-9'390'16,"-4"-5"-106"-16,-7 6-56 15,-13 12-88-15,-4 5-39 16,0 11-55-16,0 0-12 15,12 5-27-15,5-1-6 16,8 2-6-16,3-3 0 16,8 0 3-1,12 4 2-15,7-9 5 0,9 1 1 16,8-4-3 0,-2-6-56-16,5-6-282 15</inkml:trace>
  <inkml:trace contextRef="#ctx0" brushRef="#br0" timeOffset="117902.2688">15562 7913 681 0,'-1'3'340'0,"-7"2"-109"0,4 15-86 0,1 8-34 16,3 5-6-16,0 2-5 15,3-2-6-15,1-5-7 16,-4-6-23-1,1-5-10-15,2-11-8 0,-3-6 1 16,0-14-1 0,0-2-2-16,-4-12-14 0,-1-5-8 0,-4-16-7 31,-6-11-1-31,0-8-5 0,0 0-3 16,8 12-9-1,9 12-7-15,12 13-10 16,11 10-4-16,8 13 1 15,0 2 3-15,5 9-58 16,-1 3-73-16</inkml:trace>
  <inkml:trace contextRef="#ctx0" brushRef="#br0" timeOffset="118118.187">15592 8146 893 0,'4'1'432'0,"1"-1"-132"0,8 3-182 16,5-1-36-16,7 1-34 0,9-1-13 0,7 0-29 31,0-2-79-31</inkml:trace>
  <inkml:trace contextRef="#ctx0" brushRef="#br0" timeOffset="118291.0933">15572 7952 971 0,'7'-3'392'0,"8"1"-261"16,5 2-49-16,13 1-59 0,5 1-10 16,7 3-120-1</inkml:trace>
  <inkml:trace contextRef="#ctx0" brushRef="#br0" timeOffset="118642.7341">15931 7751 1054 0,'-1'-1'478'0,"-1"-2"-220"0,6 18-144 16,2 12-47-16,2 18-22 15,1 4 7-15,0 8 2 16,1-1-3-16,-3-13-10 16,-3-8-8-16,-4-16-11 15,-1-11 1-15,-4-7 15 16,0-2 4-16,0-14 0 15,-2-2-3-15,-5-13-18 16,-3-7-4-16,-4-15-6 16,-2-3-2-16,1-5-3 15,4 5-5-15,8 14-5 16,2 5-5-16,12 18-8 16,6 5-3-16,15 8 1 15,9 2 1-15,11 6 7 16,1-2 7-16,-10 4-78 15,-4 0-63-15,1 2-212 16</inkml:trace>
  <inkml:trace contextRef="#ctx0" brushRef="#br0" timeOffset="118907.2937">15963 8143 669 0,'1'1'319'0,"5"0"-104"16,10 2-33-16,12 2-56 15,3-3-27-15,3-2-54 16,0-4-18-16,-4 0-16 0,-1 4-2 15,-4 0-74 1,-2 5-96-16</inkml:trace>
  <inkml:trace contextRef="#ctx0" brushRef="#br0" timeOffset="119094.8775">15916 7899 965 0,'2'-2'440'16,"12"1"-176"-16,8 2-94 0,10 5-77 15,7 1-17 1,2 0-36-16,0 1-15 0,-1-6-49 16,-4 2-104-16</inkml:trace>
  <inkml:trace contextRef="#ctx0" brushRef="#br0" timeOffset="119631.1943">16595 7833 819 0,'2'-2'471'16,"-1"0"-58"-1,1 2-120-15,-2-1-108 0,0 1-46 0,0-1-61 16,0 0-27-16,0 0-31 16,0-1 8-1,0 1-159 1,0 0-152-16</inkml:trace>
  <inkml:trace contextRef="#ctx0" brushRef="#br0" timeOffset="120087.4765">16603 8102 586 0,'-1'0'369'0,"-1"2"-1"16,0 0-70-16,2-2-72 0,0 0-17 15,0 0-27 1,0 0-11-16,0 0-36 16,0 0-24-16,7 2-46 0,-2-1-22 15,-5-1-70 1,0 0-19-16</inkml:trace>
  <inkml:trace contextRef="#ctx0" brushRef="#br0" timeOffset="125254.0215">1847 9017 868 0,'1'-3'381'0,"2"3"-190"0,1 10-65 15,7 23-49-15,0 13-16 16,4 29-15-16,-6 11-3 16,-6 14-16-16,-3-5-1 0,-6-13-7 15,1-14-3-15,3-21-59 16,2-9-78-16</inkml:trace>
  <inkml:trace contextRef="#ctx0" brushRef="#br0" timeOffset="125646.2389">2390 9072 622 0,'3'-5'340'16,"-3"-2"-64"-16,-3 6-67 15,-16 9-67 1,-3 5-35-16,-24 12-48 0,-7 4-16 15,-7 6-27-15,-3 5-6 16,11 3-5-16,4 1-3 16,13-4-2-16,2-1-1 0,17-7-8 15,8-4-7 1,19-4 15-16,12 0 9 0,17-5 28 16,6 5 17-1,6-4 0 1,2 1-5-16,-1-2-16 15,-7-3-7-15,-8 0-22 0,-6-3-56 16</inkml:trace>
  <inkml:trace contextRef="#ctx0" brushRef="#br0" timeOffset="126107.6081">2480 9640 994 0,'0'4'400'0,"4"10"-241"0,-3 4-59 16,3 9-24-16,-1 5-9 15,-2 4-19-15,1 0-12 16,4 2-14-16,-3-4-2 16,2-10-64-16,-2-4-88 15</inkml:trace>
  <inkml:trace contextRef="#ctx0" brushRef="#br0" timeOffset="126467.0534">2413 9645 953 0,'11'-8'412'0,"17"-4"-219"15,4 2-74-15,1 5-57 16,3 5-23-16,-5 3-20 16,-5 4-5-16,-8 1-7 15,-10 1 0-15,-12 6 3 16,-3-1 1-16,-4 1 4 16,2-2-1-16,5-4-8 0,5-3-4 15,5-3-2-15,4-1-3 16,8 2 1-16,0 0 0 15,4 5-1-15,0 4 0 16,-8 7 4-16,-6 4 15 16,-14 4 23-16,-10 4 15 15,-14-2 11-15,-3-4-5 16,-1-11-13-16,3-7-27 16,13-12-203-16</inkml:trace>
  <inkml:trace contextRef="#ctx0" brushRef="#br0" timeOffset="127989.3999">2883 9397 546 0,'0'0'333'16,"4"0"-10"-16,10 0-37 15,17-5-55-15,12 3-37 0,21 2-64 16,8 0-38-16,8 4-51 16,-2 0-14-16,-16 3-109 15,-8-3-283-15</inkml:trace>
  <inkml:trace contextRef="#ctx0" brushRef="#br0" timeOffset="128406.3385">3691 8987 658 0,'4'-8'381'0,"7"-4"-63"16,-1 10-106-16,2 18-121 0,-6 15-32 16,15 20-23-1,2 12-1-15,0 20 2 16,4 7 0-16,-18 2-7 0,-3-2-7 15,-4-23-56 1,2-14-88-16</inkml:trace>
  <inkml:trace contextRef="#ctx0" brushRef="#br0" timeOffset="128727.5238">4248 9093 740 0,'-12'0'394'0,"-17"3"-82"0,-5 2-120 16,-7 7-90-16,-7 2-26 0,-5 7-33 15,0 4-8-15,-1 10-14 16,4 1-6-1,15 5-6-15,8 1-4 0,26-2 11 16,10-1 20 0,27-4 32-16,12-4 9 0,6-8 1 15,4-3-16 1,2-5-26-16,-5-4-14 0,2-4-23 16,-6 1-67-16,-15 1-343 15</inkml:trace>
  <inkml:trace contextRef="#ctx0" brushRef="#br0" timeOffset="129213.9702">4372 9674 792 0,'0'2'407'16,"0"11"-93"-16,-2 2-98 15,-8 9-79-15,0 5-26 16,-4 2-49-16,2 0-21 0,0-3-22 15,4-1-4-15,3-11-1 16,4-5 1-16,4-15-1 16,3-8-4-16,8-15-4 15,5-7-3-15,0-7 1 16,1-4 1-16,-5 3 1 16,-1 2 0-16,-2 10-4 15,0 9-2-15,-2 11 14 16,-2 7 4-16,2 11 8 15,0 6 3-15,0 9-10 16,2 3-5-16,-1 5-6 16,-2-1-2-16,3 2-4 15,-6-2 4-15,-3-6-75 16,4 1-48-16,-6-11-172 0,5-3-298 16</inkml:trace>
  <inkml:trace contextRef="#ctx0" brushRef="#br0" timeOffset="129381.0248">4359 9807 958 0,'3'-3'484'16,"8"-3"-125"-16,16 2-208 16,2-4-51-16,10 4-49 15,-6 1-21-15,1 3-56 16,-6 1 8-16</inkml:trace>
  <inkml:trace contextRef="#ctx0" brushRef="#br0" timeOffset="131029.7219">5004 9349 884 0,'9'2'414'32,"0"1"-178"-32,22-1-107 0,13-2-23 0,12-6-55 15,9-2-18-15,-4 1-20 16,-10-1-51-16,-15 2-179 15,-10 5-166-15</inkml:trace>
  <inkml:trace contextRef="#ctx0" brushRef="#br0" timeOffset="131222.7048">5018 9541 851 0,'0'0'398'0,"9"1"-137"0,14-1-46 16,17-1-49-1,14 1-29-15,13 1-63 16,0 4-24-16,-15-5-25 0,-6 0-41 16</inkml:trace>
  <inkml:trace contextRef="#ctx0" brushRef="#br0" timeOffset="132048.3883">5732 8974 640 0,'3'-7'310'0,"6"-1"-132"16,6 11-36-16,8 27-57 0,7 13-24 16,-1 22-4-1,0 7-5-15,-11 16-8 0,-6 4-8 16,-6-12-11-16,3-8-3 15,2-28-3-15,-3-17 1 16,5-23 10-16,-2-8 2 16,5-26 4-16,8-13-2 0,-5-30-8 15,2-10-5-15,-6-9-6 16,-2 2-4 0,-1 23-10-16,0 12-3 0,-2 30-18 15,2 15-4-15,-1 30 4 16,1 16 3-16,3 24 16 15,-4 8 4-15,3 10 1 16,3 2 0-16,3-10 1 16,5-8 1-16,2-25 2 15,-4-9 2-15,1-22 10 16,-3-11 19-16,2-19 25 16,-2-14 13-16,-7-32 16 0,1-8-11 15,-4-12-19-15,5 3-14 16,-1 16-26-1,1 8-10-15,-4 20-13 0,-8 13-8 16,-1 21-55-16,-9 12-58 0,3 19-459 16</inkml:trace>
  <inkml:trace contextRef="#ctx0" brushRef="#br0" timeOffset="132629.1807">6551 9637 806 0,'3'1'352'0,"5"2"-174"0,5 1-36 15,8-3-54-15,1-1-21 0,2-6-34 16,-1-3-7-16,-4-5-5 16,-3-2-2-16,-9 0-4 15,-7 0-2-15,-12 7-6 16,-8 3-6-16,-10 7-4 15,-4 7-2-15,0 7 5 16,2 2 0-16,14 8 0 16,7 0 1-16,14-1 5 15,8-1 6 1,11-4 9-16,7-1 3 16,7-4-3-16,1-4-2 0,-2-5-3 15,0-5-16 1,-7-4-150-16,-5 0-309 0</inkml:trace>
  <inkml:trace contextRef="#ctx0" brushRef="#br0" timeOffset="132779.778">6851 9587 1018 0,'7'3'454'0,"4"1"-222"16,6 8-68-1,-3 3-79-15,4 0-28 0,0 5-33 16,-4 0-7-16,0-3-69 15,-6-1-89-15</inkml:trace>
  <inkml:trace contextRef="#ctx0" brushRef="#br0" timeOffset="132911.3043">6983 9584 1048 0,'-12'4'496'16,"-20"9"-210"-16,0 4-92 0,-6 11-119 15,-3 0-31 1,6 2-75-16,5-1-114 0</inkml:trace>
  <inkml:trace contextRef="#ctx0" brushRef="#br0" timeOffset="133198.4168">7248 9317 999 0,'4'3'441'0,"-1"8"-214"16,1 11-53-16,-7 16-66 15,-1 7-12-15,-2 5-28 16,2 2-13-16,4-5-19 15,6-4-13-15,12-7-12 16,-1-7-3-16,5-11-2 0,-2-8 2 16,-6-10-30-1,0-2-32-15,-8-8-121 0,-2-1-110 16</inkml:trace>
  <inkml:trace contextRef="#ctx0" brushRef="#br0" timeOffset="133330.0208">7124 9593 1049 0,'13'-2'501'0,"20"-2"-210"16,13 3-52-16,9 0-117 15,-5 0-44-15,-12-2-50 16,-9 2-58-16</inkml:trace>
  <inkml:trace contextRef="#ctx0" brushRef="#br0" timeOffset="144926.8204">7937 9419 280 0,'12'2'206'16,"10"-1"18"-16,13 1-79 0,9-2-24 16,13-5-41-1,6 0-22-15,-1 0-31 0,-1 1-9 16,-21 4-7-1,-6 0-2-15,-16 6-1 16,-9-3 1-16,-6 2-67 0,-6-2-59 16</inkml:trace>
  <inkml:trace contextRef="#ctx0" brushRef="#br0" timeOffset="145164.6365">7954 9572 321 0,'-1'0'206'16,"4"3"19"-16,7-1-28 0,18-1-16 15,10 0-13-15,20-1-26 16,8-3-18-1,1 3-49-15,-5 1-20 0,-19 3-36 0,-9 3-35 16</inkml:trace>
  <inkml:trace contextRef="#ctx0" brushRef="#br0" timeOffset="148780.8893">8914 9072 732 0,'0'-14'359'16,"0"-8"-137"0,5 13-70-16,-5 1-29 0,3 21-55 15,2 3-26-15,3 24-34 16,2 13-3-16,5 24-2 31,7 16 1-31,0 5 4 16,5-2 1-16,-3-20 3 15,-1-16-1-15,4-23 0 16,-1-8 0-16,-2-17 4 16,-1-7 4-16,-5-15 9 15,-1-11 18-15,-1-12 8 16,-3-11-1-16,-4-15-3 15,-1-8-20-15,-3-11-10 16,0-2-6-16,3 11-11 0,-1 12-3 16,1 27-6-16,2 11-5 15,-5 18-7-15,1 6 0 16,-2 14 0-16,1 12 3 16,3 19 9-16,-1 10 2 15,6 13 4-15,0-2 0 16,2-5 1-16,-3-12 2 15,0-16 1-15,-4-7 1 16,0-17 1-16,7-4 3 0,-1-19 5 16,7-12 0-16,5-13 2 15,2-12-2-15,5-20 0 16,4-8 4-16,-1-10 12 16,-5 1 5-16,-9 14-2 15,-9 11-3-15,-12 21-10 16,-2 10-5-16,-10 17-11 15,-1 3-4-15,-1 12-71 16,3 7-87-16</inkml:trace>
  <inkml:trace contextRef="#ctx0" brushRef="#br0" timeOffset="149460.9067">9741 9633 529 0,'5'-3'310'0,"3"-2"-42"16,2 8-124-16,3 7-34 15,-9 12-41-15,1 2-14 16,-4 6-24-16,2-1-7 16,3-1-8-16,-6-5-3 15,0-7 0-15,-1-5 4 0,1-13 2 16,5-8 0 0,3-12-1-16,6-5-5 15,-3-6-6-15,2 3-2 16,5 4 11-16,-5 6 12 0,1 12 17 15,-3 8 10-15,-4 4 2 16,1 7-9-16,4 5-12 16,-2 0-9-16,3 7-15 15,1-1-3-15,-4-1-2 16,-1-2-21-16,-3-6-194 16</inkml:trace>
  <inkml:trace contextRef="#ctx0" brushRef="#br0" timeOffset="149906.6842">9754 9497 814 0,'-3'0'370'16,"0"-2"-170"-16,6 2-41 15,-3 0-72-15,7 0-19 0,23 3-29 16,34 4-12 0,-28-3-14-16,4 0-3 0,-8 1-3 0,-1-1 0 15,-12-1 0 1,-4-5 2-16,-9-2-31 0,-2-5-16 15,-8-4-21-15,0-4-8 16,-4-1 26 0,0 4 12-16,4 7 16 15,2 2 2-15,5 6-3 16,5 4 0-16,3 3 20 16,0 5 16-16,1 1 27 0,-3-1 13 15,-2-3 4 1,-5 1-3-16,-5 0-13 0,-6-1-11 15,-4 4-18 1,-3-3-29-16</inkml:trace>
  <inkml:trace contextRef="#ctx0" brushRef="#br0" timeOffset="151418.0803">10686 9194 549 0,'-2'-6'325'15,"2"3"-48"-15,-3 4-67 0,1-1-96 16,1 10-31 0,1 20-31-16,6 68-12 0,2-28-7 15,-3-2-3 1,0-13-5-16,0-10-5 15,1-19-9-15,0-4 1 16,-2-11-95-16,-2-4-79 0,-3-11-277 0</inkml:trace>
  <inkml:trace contextRef="#ctx0" brushRef="#br0" timeOffset="151576.1704">10480 9449 618 0,'-4'-4'322'0,"4"-4"-74"31,9 3-27-31,17 3-54 0,14 1-9 16,25 0-40-16,3 1-25 16,7 0-42-16,-6 2-20 15,-14 8-49-15,-6-2-120 16</inkml:trace>
  <inkml:trace contextRef="#ctx0" brushRef="#br0" timeOffset="152518.6156">11498 9009 805 0,'0'2'332'15,"3"5"-193"-15,3 11-40 0,8 12-43 16,1 8 5-16,3 19-6 15,3 5-2-15,1 17-6 16,1 2-16-16,-2-9-15 16,-3-9-2-16,1-25-2 15,-4-9-2-15,-5-16 1 16,0-8 2-16,1-9 3 16,-2-9 3-16,0-12 19 15,3-6 3-15,-8-27 1 0,1-7-1 16,1-12-22-1,4-2-7-15,-1 14-9 16,2 10-2-16,-3 24 3 16,-5 10 1-16,3 20-3 15,-1 5-2-15,6 17-3 16,5 8-2-16,7 16 4 0,5 4 1 16,1 14 0-16,-7-1 0 15,1-3 1-15,-1 0-1 16,-4-21 2-16,4-7 0 15,-7-19 3-15,1-8 1 16,0-10 4-16,3-7 0 16,2-20 3-16,-1-12 1 15,0-22 28-15,-2-9 8 16,-4-2 18-16,-5 5 5 16,-5 12-23-16,-5 6-8 15,-7 11-20-15,1 7-8 0,-2 14-14 16,-2 9-7-16,2 17-101 15,2 11-131-15</inkml:trace>
  <inkml:trace contextRef="#ctx0" brushRef="#br0" timeOffset="153005.0509">12366 9532 400 0,'-2'-6'306'16,"1"2"49"-16,-2 1-110 15,3 3-100 1,0 0-38-16,1 14-41 0,9 40-9 16,-8-26-10-16,3 0-5 15,1-1-11 1,-2-3-5-16,3-5-12 16,-3-8-4-16,1-5-1 15,0-2-3-15,-3-10-98 16,-2-6-82-16</inkml:trace>
  <inkml:trace contextRef="#ctx0" brushRef="#br0" timeOffset="153150.9573">12327 9509 552 0,'7'-7'280'0,"9"-8"-77"0,7 0-33 16,8 0-51-16,4 2-30 0,3 1-46 15,-1 0-15 1,3 10-18-16,-5 2-4 15,-9 4-99-15,-5 4-86 16</inkml:trace>
  <inkml:trace contextRef="#ctx0" brushRef="#br0" timeOffset="153335.5628">12394 9585 525 0,'0'1'355'0,"0"3"23"0,16-4-180 16,-2-3-46-16,20-1-56 16,5 1-28-1,2 3-43-15,5 0-9 0,-20 0-38 16,-5-1-91-16</inkml:trace>
  <inkml:trace contextRef="#ctx0" brushRef="#br0" timeOffset="153885.6549">12397 9264 389 0,'-4'-1'286'0,"-6"-1"43"16,6 2-86-16,4 0-71 15,8 0-31-15,13 3-44 16,-4-3-18-16,20 0-35 16,2-2-9-16,2 1-15 15,9 1-6-15,-17 2-5 16,-1 2-3-16,-15-4-1 16,-3 1-1-16,-10-3 2 15,-1 0-11-15,-7-1-25 16,3 2-10-16,0 0-20 0,-3-2 8 15,0-9 22-15,-25-29 7 16,29 32 13-16,5 5 0 16,-2 1-1-16,3 3 13 15,5 8 22-15,3 2 15 0,-5 3 29 16,1 5 3 0,-13-3 6-16,-3 0-6 15,-2 0-23-15,-1-4-13 16,5-2-33-16,-6-2-102 15</inkml:trace>
  <inkml:trace contextRef="#ctx0" brushRef="#br0" timeOffset="158485.7609">13337 9178 620 0,'2'-6'335'0,"4"-3"-78"0,0 4-51 15,-2 15-72-15,1 3-34 0,-1 20-41 16,2 11-11-16,1 13-18 31,2 8-5-31,2-8-3 0,-3-6 1 0,0-20-44 16,-2-9-51-16,-5-8-175 16,-1-6-218-16</inkml:trace>
  <inkml:trace contextRef="#ctx0" brushRef="#br0" timeOffset="158634.0765">13218 9395 790 0,'8'-4'365'16,"13"1"-144"-16,9-1-46 15,16 2-68-15,9 2-28 16,16 2-49-16,0 1-19 15</inkml:trace>
  <inkml:trace contextRef="#ctx0" brushRef="#br0" timeOffset="159379.9883">14063 9018 631 0,'6'4'280'0,"5"11"-120"16,7 12-44-16,2 17-12 15,2 8-4-15,-2 9-12 16,-3 3-17-16,-2 10-25 16,-1-3-10-16,2-11-11 15,0-11 1-15,3-21-2 16,0-12 1-16,6-16 3 16,0-4 3-16,-1-20 1 15,-1-6 0-15,0-24-6 16,-4-12-3-16,-6-11-4 15,1-5 0-15,-7 19 15 16,0 15 7-16,-3 25 3 16,-3 12-8-16,2 15-22 15,2 8-9-15,6 16-7 16,3 7 2-16,2 9 0 16,5 9 2-16,1 7 1 0,1 2 0 15,0-3 3 1,-1-8-1-16,-4-17 0 0,-5-16 1 15,-2-14 4-15,5-5 5 16,2-15 7-16,3-6 2 16,7-17 0-16,-7-13 0 15,2-18-3-15,-1-4 16 16,-8-3 3-16,-3 10-4 16,-9 17-5-16,-3 13-22 0,-5 18-16 15,-4 5-4 1,-2 13-99-16,2 8-117 0</inkml:trace>
  <inkml:trace contextRef="#ctx0" brushRef="#br0" timeOffset="160306.6616">14946 9510 509 0,'0'-2'295'0,"1"-3"-42"16,-1 5-63-16,0 0-76 15,0 0-29-15,4 27-40 16,8 31-6-16,-4-21-15 15,-1-1-3-15,0-6-2 0,-2 1 0 16,-3-12-1 0,-1-6 3-16,-3-10 9 15,-3-7 2-15,-1-12-1 0,-3-7-4 0,0-10-12 32,2-1-4-32,3 0-6 15,3-1-2-15,6 5-7 16,7 2-3-16,11 9-2 15,3 4 0-15,7 1 4 16,0 4 1-16,6 3 3 16,4 4-36-16,1 6-148 15,0 2-197-15</inkml:trace>
  <inkml:trace contextRef="#ctx0" brushRef="#br0" timeOffset="160490.9592">14999 9632 693 0,'6'-1'323'0,"11"0"-132"16,9 1-81-16,7 0-64 15,4 0-13-15,4 6-195 0</inkml:trace>
  <inkml:trace contextRef="#ctx0" brushRef="#br0" timeOffset="161047.6783">15333 9802 399 0,'3'-7'257'0,"-1"-4"-19"15,-2 3-73-15,-5-2-25 0,-5 0-34 16,-5-2-15 0,-7 2-29-16,-2 3-14 0,0 6-24 15,3 2-11-15,5 3-12 16,1 4-2-16,7 3-5 16,1-2 1-16,7 0 2 15,5 0 1-15,5-2 2 16,4 1 1-16,7-1 2 15,2-3 0-15,1 2 0 16,2-3-1-16,-4 3-1 16,-2 3-1-16,-5 7 6 15,0 5 7-15,-5 8 11 16,-2 3 5-16,-3 0-4 16,-6 2-3-16,-10-5-6 0,-4-4 0 15,-9-7 1-15,-5-6 1 16,-6-7 2-1,0-7 0-15,2-5-4 16,4-3-1-16,9-11-62 16,3-2-47-16,8-10-197 0</inkml:trace>
  <inkml:trace contextRef="#ctx0" brushRef="#br0" timeOffset="161593.6392">15067 9288 565 0,'-1'0'265'0,"-6"-2"-101"0,5 2-31 0,2 0-35 16,0 0-15-16,0 0-30 15,17 0-6-15,46 2-17 16,-20-2-9-16,7 2-9 16,3 0-2-16,-8 0-1 15,-7 1 0 1,-16-3 3-16,-8 0-1 0,-14-3-3 16,-5-1-3-16,-4-4-17 15,-4 1-8-15,1-1-7 16,0-1 1-16,4 2 7 15,4 1 2-15,9 7 0 16,3 5 1-16,5 3 5 16,0 3 5-16,-1 1 18 15,-3 2 12-15,-9 3 19 16,-7-2 4-16,-12-4-7 16,-3 0 3-16,4-9-272 15</inkml:trace>
  <inkml:trace contextRef="#ctx0" brushRef="#br0" timeOffset="162514.5717">15532 9855 635 0,'-3'5'294'0,"1"7"-126"16,0 2-98-16,5 1-25 15,5-2-26-15,0-4-5 16,5-9-1-16,1-3 1 16,1-3 1-16,-1-4-1 0,-3 0 18 15,-3-4 15-15,-6 1 17 16,1 4 5-16,-2 9-13 15,-1 6-14-15,5 16-21 16,-3 7-7-16,10 10-7 16,0 2-5-16,1-3 1 31,0 3 0-31,-13-9 3 16,-5-2 13-16,-11-8 26 0,-3-8 9 0,-4-11 7 15,-5-7-10-15,-2-10-24 16,0-5-22-16,9-6-238 15</inkml:trace>
  <inkml:trace contextRef="#ctx0" brushRef="#br0" timeOffset="163022.0447">16130 9193 353 0,'4'-12'239'16,"2"-8"31"-16,-1 4-19 15,-5 11-58-15,1 8-27 0,2 17-59 16,-1 10-35-16,6 17-20 16,0 6-11-16,2 12-15 15,-2-8 1-15,-1-9-3 16,0-11-22-16,-7-21-108 15,0-1-98-15</inkml:trace>
  <inkml:trace contextRef="#ctx0" brushRef="#br0" timeOffset="163170.8363">15994 9341 721 0,'8'0'383'0,"12"0"-78"15,6 4-72 1,17 2-76-1,11-1-31-15,18-4-54 0,4-1-21 16,4-5-122-16,-7-2-436 16</inkml:trace>
  <inkml:trace contextRef="#ctx0" brushRef="#br0" timeOffset="163930.2839">16862 8818 632 0,'2'-8'286'0,"4"-10"-119"16,9 18-58-16,6 8-12 15,6 23-4-15,2 17-4 16,5 18-3-16,-1 8-5 0,-3 3-15 16,-7-2-16-16,-4-3-27 15,-2-3-4 1,-3-12-4-16,1-8 1 0,-2-23 7 15,-1-11 5 1,2-20 10-16,1-14 3 0,0-18-2 16,0-9-5-16,-3-18-11 15,-1-3-4-15,-3-4-7 16,-1 2-5-16,1 15-8 16,1 9-4-16,1 22-13 15,1 9-11-15,6 26-8 16,3 12 3-16,8 17 10 0,3 9 14 15,0-4 11-15,4 1 2 16,-8-5 3-16,2-4 1 16,-8-9 4-16,-5-6 2 15,0-15 7-15,-8-8 3 16,5-15 3-16,3-9 0 16,2-14-3-16,0-12-3 0,0-10 18 15,-5-9 4-15,-2-8 7 16,0 5 3-1,-8 15-24-15,-2 13-7 0,-1 25-18 16,-3 9-9-16,1 11-63 16,2 7-77-16</inkml:trace>
  <inkml:trace contextRef="#ctx0" brushRef="#br0" timeOffset="164605.6985">17820 9353 434 0,'4'-6'290'0,"0"-4"12"16,2 2-47-16,-2 8-97 0,-3 6-41 15,0 16-65 1,0 7-22-16,0 14-9 0,3 5-1 16,1-5 0-16,0 0 2 15,1-18 2 1,-4-6 0-16,-1-11-10 0,0-8-25 0,-5-8-49 16,-3-6-21-16,-5-15-8 15,1 2 21-15,-4-17 41 31,3 0 17-31,5 0 16 0,5-2 10 16,11 17 11-16,5 3 5 16,9 12 1-16,6 5-10 15,4 4-13-15,4 2-5 16,-1 3-5-16,1 4-11 16,0 4-157-1,-3 3-191-15</inkml:trace>
  <inkml:trace contextRef="#ctx0" brushRef="#br0" timeOffset="164790.8174">17803 9477 664 0,'6'-2'313'0,"10"2"-127"16,9 0-43-16,14 0-64 15,4 3-30-15,3 1-34 16,0 0-27-16,-7 7-282 0</inkml:trace>
  <inkml:trace contextRef="#ctx0" brushRef="#br0" timeOffset="165247.2304">18159 9660 234 0,'5'-2'157'15,"3"-6"23"-15,0-2-39 16,-3 0-18-16,-4-3 0 15,-5 2-7-15,-4 0-9 16,-11-3-18-16,-3 6-14 0,-4 3-29 16,-1-1-10-16,8 9-18 15,3 3-9 1,8 3-10-16,3 4-2 0,8 2-2 16,6-1 3-16,10 2 4 15,7-2 2-15,3-5 3 16,2-1 1-16,-2-6 0 15,-6-2-2-15,-3 4-4 16,-2-1-2-16,-9 8-4 16,-3 1 1-16,-9 5 10 15,-5 0 4-15,-6-1 7 16,-3 1 1-16,-9-4-3 16,-5-4-1-16,-4-8 0 15,0-1 0-15,7-8-40 0,6 0-48 16,6 1-162-16</inkml:trace>
  <inkml:trace contextRef="#ctx0" brushRef="#br0" timeOffset="165475.119">18308 9743 844 0,'9'5'370'16,"13"5"-192"-16,1 0-51 0,-1 4-67 15,-1 1-21-15,-2 4-23 16,-4-2-11-16,-3-2-117 16,-4-4-113-16</inkml:trace>
  <inkml:trace contextRef="#ctx0" brushRef="#br0" timeOffset="165607.8774">18500 9730 562 0,'-2'-3'367'0,"-8"-2"7"15,-4 5-122-15,-9 12-119 0,-6 4-40 16,-11 6-50-16,-4 4-18 16,-1 4-114-16,-1-1-171 15</inkml:trace>
  <inkml:trace contextRef="#ctx0" brushRef="#br0" timeOffset="166371.2317">17983 9125 516 0,'0'2'299'0,"3"-1"-51"16,4-1-109-16,-7 0-38 0,7-1-48 15,23 1-17 1,50 1-23-16,-25 2-6 16,5 0-2-16,-5-1 1 0,-11 3 1 0,-11-4 1 15,-14 0 3-15,-10-1 0 16,-9-2-1 0,-4-1-3-16,-10-3-5 15,-1-1-2-15,-3-2-6 16,0 0-6-16,8 0-5 15,4 5-7-15,9 2 1 16,8 0 4-16,6 5 7 16,3-1 7-16,1 8 19 15,0 0 14-15,-2 2 45 16,-7 1 24-16,-12 2 32 16,-7 0 2-16,-14-1-30 0,-4 1-22 15,2-3-40 1,2 2-43-16</inkml:trace>
  <inkml:trace contextRef="#ctx0" brushRef="#br0" timeOffset="206435.3053">3210 10514 564 0,'-14'-8'325'16,"-21"-2"-47"-16,-6 5-73 0,4 18-104 15,-2 11-35-15,7 14-49 16,3 9-21-16,13 13-14 16,11 5 0-16,23 6 2 0,11-7 12 15,21-19 8-15,12-17 6 16,12-30 2 0,7-8 43-16,-10-26 84 0,-11-9 34 15,-25-14 55 1,-13-5-25-16,-28-4-63 15,-14-1-25-15,-21 7-59 16,-16 4-26-16,-11 15-35 0,-2 14-18 0,6 18-92 31,10 11-93-31</inkml:trace>
  <inkml:trace contextRef="#ctx0" brushRef="#br0" timeOffset="206736.8871">3374 10451 1095 0,'-12'3'462'0,"-18"12"-264"16,-4 12-53-16,-13 13-66 15,-1 10-20-15,2 7-32 0,2 4-5 0,12 4-11 32,11-4-2-32,10-8-49 15,1-7-96-15</inkml:trace>
  <inkml:trace contextRef="#ctx0" brushRef="#br0" timeOffset="207453.0121">4698 10604 693 0,'15'0'371'0,"14"-5"-112"0,26 5-96 16,11 0-27-16,4 0-71 16,0 0-23-16,-13 3-24 15,-4-1 4-15,-12 3-96 16,-7-2-83-16</inkml:trace>
  <inkml:trace contextRef="#ctx0" brushRef="#br0" timeOffset="207685.9891">4803 10744 294 0,'-2'5'204'0,"-2"6"36"0,10-3-15 0,16-4-14 16,10-1-2-16,14-3-10 15,3-4-13-15,7 1-42 16,-5-2-26-16,-7 2-54 16,-4 3-18-16,-13 1-185 15</inkml:trace>
  <inkml:trace contextRef="#ctx0" brushRef="#br0" timeOffset="208546.0526">5955 10380 880 0,'0'-4'375'0,"2"-3"-221"0,5 9-36 15,0 24-51-15,7 16-21 16,8 20-2-16,-3 8-3 16,6 6-8-16,-5-6 0 15,-2-2-14-15,-2-8-1 16,-1-17 2-16,-3-12 1 0,-1-16 38 15,-2-11 13-15,0-15 11 16,-1-11 2 0,5-20-32-16,-1-7-14 0,-1-13-14 15,1-3-5-15,-2 3-11 16,3 0-5-16,2 14-7 16,1 10-7-16,-2 19-14 15,-2 18-4-15,3 21 3 16,-1 9 1-16,5 15 17 15,-2-1 4-15,5 6 3 16,-4 3 0-16,3-2 3 0,-1-4 3 16,-4-14 1-16,-2-9 2 15,-2-14 6 1,-1-8 3-16,0-17 5 16,4-10 2-16,0-17-2 15,0-6-2-15,-2-8-6 0,-1 1-4 16,-5-1-7-16,-1 4-4 15,-6 10-3 1,0 6-4-16,-3 20-57 0,-1 14-70 16,3 17-300-16</inkml:trace>
  <inkml:trace contextRef="#ctx0" brushRef="#br0" timeOffset="208905.4388">6694 10919 652 0,'8'11'337'0,"6"8"-105"16,-2 5-66-16,0-2-16 15,-4-2-23 1,-3-3-13-16,-3-8-25 15,0 0-15-15,1-9-17 0,0-3-10 16,6-10-12-16,5-9-6 0,6-10-16 16,4 0-5-16,0-3-8 15,-7 7 0-15,-3 13 8 16,1 7 0 0,-8 14 7-1,5 10 2-15,-7 8-8 16,-5 4 1-16,3 6-3 15,-1-4-2-15,4-3-13 0,2-1-62 16,-3-11-292-16</inkml:trace>
  <inkml:trace contextRef="#ctx0" brushRef="#br0" timeOffset="209233.6861">6727 10738 1046 0,'0'-2'418'0,"10"-1"-264"0,10 1-32 15,13 0-53-15,6 0-6 0,1 1-24 16,-4 0-12-16,0 1-10 16,-4-3-2-16,-7-3 2 31,-3-1 2-31,-8-2 0 0,-8-3 1 0,-3-2-8 15,-2 3-4-15,1 3-9 16,-1 3-7-16,2 9-8 16,1 1 0-16,-1 10 3 15,-4 2 5-15,-5 2 8 32,-1-2 2-32,1-2-8 15,5-1-84-15</inkml:trace>
  <inkml:trace contextRef="#ctx0" brushRef="#br0" timeOffset="209511.0799">7408 10596 762 0,'2'0'399'0,"5"2"-80"16,-5 8-83-16,6 13-63 15,1 4-20-15,-1 11-36 16,3 3-26-16,-3 0-35 16,-1 1-15-16,-3-4-22 15,-1-4-5-15,-3-8-9 16,0-4-48-16,-3-10-145 15,1-5-120-15</inkml:trace>
  <inkml:trace contextRef="#ctx0" brushRef="#br0" timeOffset="209637.2213">7337 10830 776 0,'2'-5'409'0,"7"-1"-100"0,7-1-70 15,16 1-98-15,3 0-28 16,8-1-43-16,3 1-21 15,6 4-4-15,3 0-76 16</inkml:trace>
  <inkml:trace contextRef="#ctx0" brushRef="#br0" timeOffset="210370.7946">8165 10425 856 0,'-5'-20'410'16,"-4"-11"-174"-16,3 7-49 15,6 21-114-15,5 12-25 16,2 23-25-16,4 16-2 16,7 16 6-16,2 9 3 15,2 2 0-15,-2 3-1 16,-4 0-2-16,-2-8-5 0,-1-15-2 16,-1-16 0-16,3-18 14 15,-5-14 24-15,-1-17 11 16,2-15 0-16,-4-23-11 15,5-11-20-15,-1-16-13 16,-3-5-3-16,-7-1-10 16,2 9-7-16,-2 22-11 15,-1 13-13-15,8 37-14 16,-1 14 1-16,3 26 3 0,6 11 11 16,7 8 15-16,7 2 3 15,6 0 0 1,0 0 2-16,0-14 3 15,-4-10 1-15,-2-21 10 0,-6-16 3 16,-3-23 7 0,0-12-9-16,-4-20 37 15,-1-5-1-15,-4-12-3 0,-5-3 7 16,-5-4-46-16,1 3-7 16,1 13-6-16,-1 11-30 15,-1 25-100-15,0 11-82 0,-1 28-324 16</inkml:trace>
  <inkml:trace contextRef="#ctx0" brushRef="#br0" timeOffset="210739.8589">8909 10860 926 0,'3'7'376'0,"2"8"-230"0,2 10-11 0,2 1-23 15,1-2-10 1,-2-2-26 0,-3-12-12-16,-3-2-14 15,-4-7 1-15,-3-10 1 0,1-4-1 0,-7-15-9 31,3-5-12-31,-1-13-13 16,-4 0-4-16,9 0-7 16,-1 2-3-16,5 18-7 0,8 3-3 15,2 11-7-15,5 5-4 16,14 5 3-16,5 4 1 16,12 5 23-16,5 6-63 15,-3-4-136-15,-1-1-137 16</inkml:trace>
  <inkml:trace contextRef="#ctx0" brushRef="#br0" timeOffset="210938.3922">8915 10839 585 0,'-2'1'309'0,"3"5"-67"31,11-4-37-31,14-2-70 0,11 0-31 0,9-2-56 32,0-2-18-32,-2-1-31 15,-5-1-101-15</inkml:trace>
  <inkml:trace contextRef="#ctx0" brushRef="#br0" timeOffset="211250.2081">8955 10543 753 0,'9'-2'352'0,"9"-1"-144"15,9 1-109-15,16 6-26 16,11 1-38-16,1 1-12 15,-1 0-11-15,-10-4 0 0,-19-2 2 16,-10-4 2-16,-9-2 2 16,-5 3-3-16,-2-1-9 15,0 4-6-15,0 0 5 16,0 0 6-16,0 0 13 16,-4 9 5-16,-1 13-8 15,-2 22-3-15,10-34-21 16,4 1-75-16</inkml:trace>
  <inkml:trace contextRef="#ctx0" brushRef="#br0" timeOffset="211571.2168">9761 10499 952 0,'0'0'426'16,"1"6"-189"-16,1 9-62 0,6 16-61 15,5 7-13-15,-3 9-23 16,2 3-16-16,0 2-19 15,-4-4-11-15,5-3-15 16,-4-4-2-16,-1-17 1 16,-3-5-35-16,-5-15-103 15,-1-9-88-15,-8-12-239 16</inkml:trace>
  <inkml:trace contextRef="#ctx0" brushRef="#br0" timeOffset="211698.8863">9611 10708 752 0,'0'-2'370'0,"13"2"-127"16,14-2-33-16,18 2-86 0,10 0-24 16,11 0-45-16,-4-2-22 15,-2 0-14 1,-4 1-37-16</inkml:trace>
  <inkml:trace contextRef="#ctx0" brushRef="#br0" timeOffset="212416.6852">10550 10263 1138 0,'3'-13'474'16,"-1"-9"-275"-16,4 11-57 0,2 23-75 15,2 20-23-15,13 31-37 16,2 18 2-16,5 15 2 16,5 4-1-1,-11-9 0-15,-2-7 1 0,-5-12 0 16,0-8 0-1,-2-26 5-15,-3-14 9 0,0-22 39 16,0-8 7-16,0-20 3 16,8-10-8-16,-3-21-35 15,-4-10-7-15,4-8-8 0,-3 4-4 16,5 5-11-16,-1 9-5 16,-7 24-19-1,-1 13-6-15,-3 36-1 16,1 13 3-16,4 16 15 15,2 7 7-15,5 2 5 16,4 0 1-16,5-1 0 0,3-8 2 16,-6-16 3-1,-1-8 5-15,-5-22 10 16,-5-12 3-16,1-20 18 0,5-10 11 16,-6-21 6-1,-1-7 0-15,-1-16-20 0,-7-3-15 16,3 8-18-16,-5 7-5 15,1 28-2 1,-4 15-50-16,-4 27-156 16,3 12-118-16</inkml:trace>
  <inkml:trace contextRef="#ctx0" brushRef="#br0" timeOffset="212963.7302">11470 10767 188 0,'0'2'176'0,"-1"0"40"16,0 10-22-16,1 3 2 16,-1 12-40-16,1 8-30 15,-1 2-32-15,-2 2-11 16,3-4 5-16,0-8-3 16,0-10-6-16,3-6 24 15,-2-18-14-15,-1-4-1 16,-4-21-14-16,0-7-33 15,-3-10-18-15,1-7-5 16,5 4-8-16,1 5-4 16,6 13-11-16,4 7-6 0,10 13-5 15,4 5-3-15,9 11 4 16,5 4 3-16,6 6-86 16,-1 0-77-16</inkml:trace>
  <inkml:trace contextRef="#ctx0" brushRef="#br0" timeOffset="213169.6679">11441 10814 549 0,'0'0'291'15,"7"3"-68"1,9-1-51-16,19 1-90 0,8 0-21 15,5 3-38-15,4 2-11 16,-8 6-72-16,-11-1-142 16</inkml:trace>
  <inkml:trace contextRef="#ctx0" brushRef="#br0" timeOffset="213694.53">11741 11042 834 0,'0'1'390'0,"1"-2"-166"16,-1 0-56-16,0 0-84 16,0 0-26-16,0 0-33 15,0-1-8-15,0 1-5 16,0 0-4-16,0 0-2 16,0 0-2-16,0 0-4 15,0-1-3-15,0 1-1 0,0 0-1 16,0 0 4-16,0 0 1 15,0 0 0-15,0 0 1 16,0-1 1-16,0 1 0 16,0 0 3-16,0 0 0 15,0 0-3-15,-1 0-1 16,0 0-4-16,0-1-3 16,0 1-2-16,0 0-1 0,-1 1 1 15,1 0 1-15,0 0 2 31,0 4 3-31,1 4 2 0,2-2 1 0,-2-6 4 16,8 5 1-16,34 15 3 16,-35-27 0-1,1-1-2-15,0 5 0 0,-8-2-7 16,0 3-2-16,1 6 2 16,-1-4 1-1,0 0 0-15,3 14 3 0,9 42-5 16,-12-27-2-1,-6 3 3-15,-8 0 3 0,-8-7 5 16,-2-1 2-16,-1-9 8 0,1-10 1 16,0-11 1-16,2-8-15 15,7-6-84-15,3-1-73 16</inkml:trace>
  <inkml:trace contextRef="#ctx0" brushRef="#br0" timeOffset="214039.9753">11928 11125 676 0,'5'2'332'0,"6"1"-98"15,-4-1-48-15,-4 3-70 16,1 0-17-16,-2 7-39 16,3 2-15-1,1 0-16-15,-5 0-7 16,10-5-7-16,2-6 0 15,3-4 5-15,8-6 2 16,-8-6 0-16,-1 0-1 16,-2-5-6-16,-5 3-3 15,0 5-5-15,-2 3-2 16,0 7-5-16,0 3-1 0,-3 9 1 16,0 6 2-1,-1 9 6-15,-1 1 1 0,-4 4-2 0,-5-2 1 16,-15-6 5-1,-4-4 2-15,-13-12-7 16,-5-6-41-16,6-12-404 16</inkml:trace>
  <inkml:trace contextRef="#ctx0" brushRef="#br0" timeOffset="214476.8999">11598 10501 688 0,'-4'-1'338'16,"-1"0"-109"-16,3-1-48 16,2 2-64-16,0 0-17 15,12 1-25-15,49 11-2 16,-21-4-14-16,6-1-15 16,6-5-26-16,-4-3-5 0,-3 0-1 15,-10-4 1-15,-19 0-18 16,-5 2-9-16,-11-8-9 15,0 5-5-15,-1-1 7 0,-2 2 2 16,3 8 0-16,0 6 0 16,5 6 4-1,1 2 8-15,-2 2 18 16,-3-1 11-16,-8-3 9 0,-6 0 1 16,-5-7-21-1,0 0-109-15</inkml:trace>
  <inkml:trace contextRef="#ctx0" brushRef="#br0" timeOffset="214891.0004">12576 10499 980 0,'2'7'390'0,"2"16"-239"16,-1 8-41-16,3 21-18 16,1 7-14-16,7 4-32 15,1 3-8-15,-4-8-10 0,2-5-5 16,-12-18-69-1,0-10-80-15</inkml:trace>
  <inkml:trace contextRef="#ctx0" brushRef="#br0" timeOffset="215023.621">12320 10723 1146 0,'14'0'483'15,"21"0"-267"-15,24 2-40 16,25-2-62-16,6 2-35 0,19 0-47 15,-14 0-32-15</inkml:trace>
  <inkml:trace contextRef="#ctx0" brushRef="#br0" timeOffset="215710.9592">13503 10272 837 0,'1'-7'383'0,"2"-7"-162"16,1 9-35-16,6 17-73 15,3 18-33-15,8 32-50 16,3 12 4-16,-9-12 2 31,-7-30-2-31,0 0-8 0,17 91-5 0,-5-17-9 0,0-12 0 16,-9-64 3-1,2-11 6-15,-2-21 13 16,3-13 2-16,-4-16 2 16,8-9-5-16,-1-14-8 15,-2-1-3-15,0-11-6 16,-2-6-3-16,1-7-9 15,1 4-4-15,1 24-13 16,0 14-9-16,-1 37-14 16,-1 24-1-16,3 31 9 15,3 9 7-15,5 8 18 16,5-4 3-16,3-8 3 16,-4-3 1-16,0-10 3 15,-7-10 1-15,-5-20 5 0,-2-12 37 0,-5-22 17 16,2-16 13-1,-3-19 13-15,2-8-32 16,-4-15-15-16,-4-11-15 16,3-12-19-16,-4 5-9 15,2 22-53-15,-2 24-58 0,-4 45-148 16,3 12-165 0</inkml:trace>
  <inkml:trace contextRef="#ctx0" brushRef="#br0" timeOffset="216040.7887">14413 10846 806 0,'-2'6'361'16,"-4"9"-135"-1,2 9-73-15,6 6-25 16,2 2-19-16,4-3-43 0,2-6-16 0,-3-8-18 15,-1-4 0-15,-3-9 8 16,-1-7 2 0,-3-15-2-16,-1-10-5 15,-8-19-14-15,-2-5-5 16,1-1-5 0,-1 0-3-16,9 14 0 15,3 6-2-15,10 13-3 16,5 4-2-16,8 9-7 15,6 4-3-15,5 5 1 16,4 5-36-16,1 4-157 0,0 3-183 16</inkml:trace>
  <inkml:trace contextRef="#ctx0" brushRef="#br0" timeOffset="216230.5152">14410 10824 784 0,'-1'3'359'0,"7"0"-156"15,14 3-69-15,22-3-76 16,5-2-17-16,6 1-22 16,-2-2-38-16,-12 1-287 15</inkml:trace>
  <inkml:trace contextRef="#ctx0" brushRef="#br0" timeOffset="216657.4849">14794 11046 463 0,'1'-7'258'16,"1"-6"-29"-16,0 4-68 15,-6 0-51-15,-4-5-13 0,-9 2-29 16,-5 3-14 0,-5 4-25-16,5 8-13 15,7 7-15-15,4 4-3 16,5 1-4-16,2-1 0 0,5 0 4 15,7-6 1-15,8-1 5 16,5-1 3-16,-2-7 1 16,4 1-2-16,-3-2-6 15,-2 1-2-15,0 11 12 16,-7 2 9-16,0 14 11 16,-2 4 4-16,-10 4-9 15,-6 1-4-15,-14-6 1 16,-9-3 3-16,-6-10 2 15,-1-7 1-15,2-12 0 16,7-6-35-16,5-8-162 0</inkml:trace>
  <inkml:trace contextRef="#ctx0" brushRef="#br0" timeOffset="216879.4771">14967 11086 1234 0,'7'0'498'0,"3"1"-308"16,13 8-105-16,-1 6-39 0,7 7-14 16,-5 1-9-16,-10 2-11 15,2-2-13-15,-10-6-144 16,3-4-112-16</inkml:trace>
  <inkml:trace contextRef="#ctx0" brushRef="#br0" timeOffset="217003.692">15169 11111 881 0,'-6'-2'442'0,"-13"2"-148"16,-4 6-61-16,-12 11-115 0,-5 4-37 15,-6 5-50-15,1 1-13 0,6-1-223 16</inkml:trace>
  <inkml:trace contextRef="#ctx0" brushRef="#br0" timeOffset="217944.9609">14478 10500 506 0,'-1'0'281'0,"2"1"-48"15,3 1-37-15,-4-2-53 16,2 0-22-16,28 1-27 16,41 6-18-16,-21-4-26 15,5 1-13-15,2-4-22 31,-4 0-3-31,-9 1-4 0,-11 0 1 16,-17-1-20-16,-8 0-20 0,-9-1-22 16,-5-6-4-16,-2 0 15 0,1 0 17 15,7-2 17-15,0 3 0 16,6 1 0-16,3 2-2 31,5 5 1-31,3 4 2 16,0 8 4-16,-3 1 15 15,-5 2 33-15,-8-1 22 16,-11-1 38-16,-6-3-1 16,-7-2-19-16,3 1-18 15,7-8-34-15,7-3-27 0</inkml:trace>
  <inkml:trace contextRef="#ctx0" brushRef="#br0" timeOffset="220906.4193">15986 10926 644 0,'6'-5'391'16,"4"-6"-15"-16,-9 18-242 15,-1 14-41-15,-20 16-51 16,-10 11-12-16</inkml:trace>
  <inkml:trace contextRef="#ctx0" brushRef="#br0" timeOffset="221350.8589">16519 10586 1167 0,'7'4'418'0,"3"14"-341"15,8 6-30 1,4 22-10-16,-2 8-6 0,-2 15-14 15,-7 8-2-15,-8-4 1 16,-9-6-19-16,-4-12-69 16,-7-14-49-16,-7-15-85 15,-2-11 0-15,0-21 32 16,3-13 46-16,8-20 104 16,10-9 39-16,13-16 83 15,7-2 29-15,15-2 30 16,-2 5-9-16,3 15-35 15,2 8-26-15,-9 13-51 16,8 9-17-16,-9 10-21 16,-4 7-7-16,0 11-5 15,-5 5 2-15,-1 8 10 16,0 0 2-16,0 0 7 16,-3-3-51-16,-1 0-170 15</inkml:trace>
  <inkml:trace contextRef="#ctx0" brushRef="#br0" timeOffset="221689.7143">17119 10599 810 0,'3'-2'376'15,"-2"-4"-170"-15,-5 6-42 16,3 0-62-16,0 4-20 15,-5 26-22-15,-4 30-18 16,-2-27-21-16,-8-6-4 16,2-3 0-16,2-4-8 15,-3-15-25-15,-2-5-17 16,-5-11-16-16,-1-8 3 0,7-7 21 16,7-3 9-1,17 0 8-15,7 4 1 16,14 11 17-16,0 4 10 0,0 14 17 0,-2 5 4 15,-1 11-10-15,-2 4-4 16,3 4-8 0,0 0-3-16,-1-1-94 0,2 0-159 15</inkml:trace>
  <inkml:trace contextRef="#ctx0" brushRef="#br0" timeOffset="222138.7309">17316 10653 988 0,'0'-2'404'0,"0"0"-226"0,14 4-121 16,12 1-25-1,6 0-9-15,6 1-5 16,-3-6-4-16,-5 1 0 15,-14-3 0-15,-3-2 1 0,-15 0-3 16,-4-4-3-16,-4 6-7 0,-7 1-3 16,-3 6-6-16,-2 9 0 31,0 5 1-31,2 3 2 16,10 5 2-16,8 4 2 15,10-1 0-15,8 3 1 0,6-11 3 16,0-5 4-16,5-9 4 0,-4-10 3 15,3-11 0 1,-4-8 1-16,-5-7-4 16,2 1-2-16,-8-4-2 15,3 3-2-15,-8 11-4 16,1 6-4-16,-6 13 2 16,-1 6 0-16,2 9 5 15,-3 1 3-15,2 6-3 16,0 2-1-16,1-2-20 15,0 0-52-15</inkml:trace>
  <inkml:trace contextRef="#ctx0" brushRef="#br0" timeOffset="222277.5395">17568 10466 1043 0,'-1'-15'514'0,"-3"-13"-165"0,3 19-232 15,1 7-53 1,1 14-46-16,5 10-90 0</inkml:trace>
  <inkml:trace contextRef="#ctx0" brushRef="#br0" timeOffset="222885.9922">18087 10641 577 0,'12'6'277'0,"10"5"-99"0,-6 7-67 16,-2 2-20-16,-13 7-13 16,-1 2-9-16,-2-1-24 15,-5-1-6-15,7-7-15 16,0-9-2-16,3-13 0 15,9-10 1-15,6-15-3 16,6-8-4-16,5-2-3 0,4 0 10 16,-14 25 35 15,-8 6 10-31,-1 0 15 0,25-9-2 0,-6 17-18 16,-6 14-6-16,-21 10-15 0,-2 3-10 15,-4-1-16-15,-1-1 11 16,6-5-138-16,6-4-120 15</inkml:trace>
  <inkml:trace contextRef="#ctx0" brushRef="#br0" timeOffset="223416.7673">19425 10595 508 0,'3'6'314'16,"2"3"24"-16,-12 9-185 0,-10 4-5 15,-12 6-41-15,-4-2-27 16,-4-6-38-16,0-2-14 16,5-16-9-16,2-5-7 15,9-15-17-15,5-6-10 0,11-5-6 16,5 1 1 0,13 5 9-16,5 2 8 0,5 11 29 15,7 5 17-15,-8 18 24 31,-11-7 0-31,0 1-21 0,27 27-14 0,-1 15-14 16,-8 1-13-16,-22-14-176 16</inkml:trace>
  <inkml:trace contextRef="#ctx0" brushRef="#br0" timeOffset="223560.6186">19304 10406 1087 0,'-6'-4'387'0,"-3"1"-312"16,3 4-145-16</inkml:trace>
  <inkml:trace contextRef="#ctx0" brushRef="#br0" timeOffset="223743.0271">19596 10629 1135 0,'10'14'507'0,"6"10"-265"0,-5-3-109 16,-3-1-38-16,-3-9-51 15,1 0-6-15,5-11-8 0,1-8-1 16,5-8-3-16,3-5-7 16,-1-1-38-16,-1 2-51 15,-4 5-190 1</inkml:trace>
  <inkml:trace contextRef="#ctx0" brushRef="#br0" timeOffset="224053.9136">20110 10606 853 0,'-7'-10'393'0,"-10"-14"-159"16,-1 3-56-16,-6 5-67 0,-4 0-33 15,8 17-50-15,-1 6-18 16,6 10-12 0,2 6-1-16,11 4 3 15,0-2 2-15,14 0 11 16,9 0 17-16,1-14 22 0,6-4 9 15,-2-10 10-15,2-9-11 16,-9-2-14-16,-5-1-10 16,-14-3-68-16,-12 2-89 15</inkml:trace>
  <inkml:trace contextRef="#ctx0" brushRef="#br0" timeOffset="224443.5479">20423 10613 710 0,'-2'-8'336'0,"-7"-15"-118"15,-6-2-43-15,-10 4-41 0,-2 0-26 16,-2 14-56-16,2 7-21 15,2 13-30-15,5 7-5 16,9 10-1-16,10 3 2 16,15 5 8-16,9-1 11 15,7-6 12-15,2-3 5 16,-1-16 5-16,-2-6-5 16,-7-14 2-16,-1-8 0 15,-13-19-3-15,-10-8-4 16,0-15-10-16,-9-13-3 15,4-16-6-15,3-1-3 16,2 4-6-16,8 16-5 16,5 26-8-16,11 14-3 15,4 19-80-15,-4 9-56 16</inkml:trace>
  <inkml:trace contextRef="#ctx0" brushRef="#br0" timeOffset="224877.9843">20811 10624 623 0,'0'-6'324'0,"-3"-8"-79"16,-2-1-71-16,-14-2-63 0,-5 3-17 0,-9 7-22 15,-2 2-8 1,4 14-23-16,7 4-13 0,12 2-22 16,6 5-7-16,10-2 8 15,7-5 11-15,7 0 16 16,6-7 7-16,7-6-2 15,2-4-5-15,7-4-4 16,-1 0-2 0,-5 1 19-16,-1 6 5 15,-8 2 8-15,-6 7 1 16,-8 7-20-16,-4 0-7 0,-11 1-11 16,-5 3-4-16,-8-6-3 15,-8-1 7-15,-9-5-121 16,-2-5-494-16</inkml:trace>
  <inkml:trace contextRef="#ctx0" brushRef="#br0" timeOffset="225490.4199">21547 10467 600 0,'4'-10'314'15,"9"-8"-46"-15,2 12-41 16,6 19-52 0,8 16-26-16,7 23-68 15,0 4-15-15,-12 16-24 16,-12-1-9-16,-24 4-12 15,-12 1-4-15,-19-10-6 16,-3-8-12-16,-4-26-23 16,0-10-7-16,12-27-10 0,5-13 7 15,11-27 14 1,11-12 4-16,17-13 7 0,12-3 13 16,18 7 17-1,7 2 8-15,8 9 6 0,4 5-8 0,3 11-3 16,-3 7 0-1,-7 12-4-15,-10 7-1 0,-10 13-16 16,-8 3-5 0,-7 13-2-16,0 6 0 15,-10 7 4-15,0 4 2 0,-3 0 0 0,-7 0 1 32,3-6 4-32,4 1-11 15,-2-9-110-15,1-3-111 0</inkml:trace>
  <inkml:trace contextRef="#ctx0" brushRef="#br0" timeOffset="225631.4346">21881 10251 899 0,'-3'-7'338'0,"-2"-4"-255"31,3 3-50-31,5 9-204 0</inkml:trace>
  <inkml:trace contextRef="#ctx0" brushRef="#br0" timeOffset="225811.0808">22009 10425 438 0,'13'20'297'0,"14"20"34"16,-1-2-84-16,-8-3-75 0,-2-6-12 15,-6-8-22-15,1-4-4 16,-1-9-8-16,-2-6-10 15,4-5-32 1,-2-9-16-16,0-4-27 0,1-2-14 16,-7-3-46-16,-4 0-60 15,-2 2-206-15</inkml:trace>
  <inkml:trace contextRef="#ctx0" brushRef="#br0" timeOffset="226186.1804">22518 10465 384 0,'0'-12'244'0,"-4"-5"8"16,-5 1-44-16,-7 6-61 16,-1 9-33-16,2 2-59 15,-1 5-20-15,7 10-25 16,3-1-4-16,6 6 2 15,6-3 3-15,5-1 4 16,7-2 1-16,3-5-3 16,-1-1 1-16,-3-5 0 15,-5-4 1-15,-11-5-3 16,-3 2-3-16,-16-4-6 0,-4 7-3 16,-1 2-2-16,-7 3 0 15,10 6 2-15,7-2 3 16,4 2 17-16,9 1 16 15,7 1 26-15,1 2 3 16,8 0-7-16,2-1-12 16,8 1-21-16,3-6-5 15,2-4-26-15,3-2-90 0</inkml:trace>
  <inkml:trace contextRef="#ctx0" brushRef="#br0" timeOffset="226518.2636">22759 10433 694 0,'4'-1'295'16,"13"1"-164"-16,6 4-44 15,6-1-45-15,2-3-15 16,0 0-15-16,-1-1-3 15,-10-1 0-15,0 3 2 16,-19-3 0-16,-6-1 3 16,-11 1 16-16,-7 2 11 0,-5 6 17 15,-1 0 4 1,5 10-8-16,3 0-10 0,7 7-15 16,6 5-8-1,10-3-10-15,8 3-4 0,6-8 1 16,7 2 0-1,1-8-48-15,7-5-65 16</inkml:trace>
  <inkml:trace contextRef="#ctx0" brushRef="#br0" timeOffset="226934.5829">23309 10552 797 0,'-3'0'416'0,"-8"0"-99"15,-3 4-109-15,-8 5-115 0,-4-1-24 16,-9 3-43-16,2 2-7 15,-5-7-7-15,6 2 0 16,4-5-12-16,0-6-10 16,11-5-17-1,4-1-7-15,14-3 2 0,8-1 8 16,9 7 8-16,5-1 1 16,-1 7 4-16,3 7 1 15,-4 9 12-15,-3 1 9 16,8 8 10-16,-2-4 1 15,1-5-4 1,4-1-4-16,-3-9-1 0,0-4 2 0,-3-5 0 31,1-6 0-31,-5-12-2 0,-2 0-3 0,4-5-2 32,-5 3-1-32,-2 6 3 0,-3 2 11 0,-9 12 13 15,-2 0 3 1,0 8 14-16,-2-5-6 15,2 0-4-15,4 18 0 16,15 31-11-16,-5-30-6 16,-1-4-6-16,-2-3 9 15,-4-6-94-15</inkml:trace>
  <inkml:trace contextRef="#ctx0" brushRef="#br0" timeOffset="227831.7127">1724 11629 852 0,'1'1'335'16,"5"15"-199"-16,3 13-43 0,9 36-20 15,1 13 7-15,-2 17-19 16,-3 3-9-16,-9-6-16 16,-3-7-5-16,-2-13-4 15,2-7-52-15,4-21-195 16,3-9-155-16</inkml:trace>
  <inkml:trace contextRef="#ctx0" brushRef="#br0" timeOffset="227971.9142">1724 11945 1003 0,'10'0'378'0,"18"-1"-283"16,7-3-58-16,21 5-23 0,6 2-4 16,1-3-134-1</inkml:trace>
  <inkml:trace contextRef="#ctx0" brushRef="#br0" timeOffset="228310.3309">2354 11722 753 0,'-20'-7'428'16,"-16"-3"-55"-16,-3 3-215 16,3 5-48-16,6 6-75 15,6 6-27-15,11 1-25 16,7 2-5-16,12 0 4 15,6-2 4-15,11-2 10 16,3-2 4-16,2-3 8 16,-4-4 2-16,-9 0 5 15,-4-1 0-15,-16-1-4 0,-7 0-4 16,-11 6-7-16,-5 5-3 16,-2 6-4-1,2 3-2-15,8 8 11 16,10-1 14-16,10 1 32 15,10 0 16-15,14-7 11 16,6-4-7-16,11-7-20 16,5-6-10-16,7-7-62 15,-3-7-99-15</inkml:trace>
  <inkml:trace contextRef="#ctx0" brushRef="#br0" timeOffset="228914.9751">3261 11691 736 0,'-19'-4'390'0,"-20"-2"-92"16,0 2-118-16,7 11-103 0,3 6-35 16,15 11-38-16,7 8-6 15,10 12-5-15,12 1 3 16,14-2 3-16,5-2 3 16,6-15 10-1,-10-5 27-15,-1-17 29 16,-3-11 13-16,-11-9 8 0,0-9-23 0,-19-5-24 15,-9 0-14 1,-12-2-16-16,-3 5-27 16,4 4-91-16,2 2-64 15,10 6-157-15,8 1-80 16,7 6 10-16,5 3 79 16,10 0 270-16,2 1 132 15,11 1 134-15,7 1 5 0,14 4-96 16,3-1-29-16,0 4-54 15,-2 2-19-15,-14-3-9 16,-1 2 0-16,-13-5-100 16,-5-1-130-16</inkml:trace>
  <inkml:trace contextRef="#ctx0" brushRef="#br0" timeOffset="229057.2146">3549 11672 420 0,'-6'2'304'0,"-7"11"48"15,3 4-118-15,5 11-112 16,3 4-24-16,4 2-48 16,5 1-16-16,6-2 4 15,2-3-70-15</inkml:trace>
  <inkml:trace contextRef="#ctx0" brushRef="#br0" timeOffset="229333.8963">3934 11750 854 0,'-2'7'412'16,"-9"8"-109"-16,0 6-109 0,-10 4-57 15,-6 3-27-15,-4-2-48 16,-2-3-20-16,2-12-13 16,4-8-3-16,8-12-18 15,3-8-11-15,6-11-14 16,6-3-5-16,9 2 7 15,7 2 2-15,5 14 7 16,4 3 4-16,1 17 3 16,0 7 1-16,3 16 0 15,5 5 0-15,0 0 8 16,0 5-66-16,-1-14-278 16</inkml:trace>
  <inkml:trace contextRef="#ctx0" brushRef="#br0" timeOffset="229658.2981">4038 11775 815 0,'0'-10'455'0,"1"-8"-103"16,-5 12-164-1,4 6-47-15,5 14-79 0,0 4-26 16,8 11-16-16,4 3-3 16,1 0-3-16,4-2-1 15,-1-10 3-15,-1-11 3 0,2-11 11 16,1-8 3-1,-4-17 1-15,0-3-2 16,-2-10-6-16,-7-5-3 16,-11-5-3-16,-11-2-2 0,-19-13-6 15,-7-2-4-15,-6-5-5 16,4 3-6-16,11 29-11 16,5 9-7-1,12 32-15-15,1 15 7 0,7 16 5 16,4 6 5-16,19 6 18 15,10-4-3-15,20-6 8 16,9-3-66-16</inkml:trace>
  <inkml:trace contextRef="#ctx0" brushRef="#br0" timeOffset="230586.2957">4661 11692 529 0,'-4'-8'304'16,"-2"-4"-74"-16,-8 4-52 0,-3 2-18 16,-6 6-51-16,-3 4-26 15,7 4-41-15,2 4-18 16,11 0-23 0,5 0-2-16,10 4-2 15,6-1 3-15,7-3 2 16,7-1 4-16,-4-8 4 0,-2-2 1 15,-7-1 4 1,-8-2 1-16,-9-1-7 0,-9 2-4 16,-16 2-5-16,-2 4-3 0,-7 6-1 15,5 2 0-15,9 2-3 16,5 1-2 0,11 3-1-16,5 1 1 0,13-1 11 15,3 0 7 1,13-5 9-16,3-2 4 15,10-2-3-15,2-8-2 16,5-3-2-16,-1-4-1 16,-2-8-1-16,-1 0-1 0,-12-5 1 15,-1-1-1-15,-13 1-3 16,-8 2-6-16,-4 8 18 16,1 1 3-16,1 7 4 15,-2 0 6-15,3-1-21 16,0 1-2-16,2 0-4 15,-1 1 1-15,-3-1 1 16,-3-1 0-16,-9-7-6 16,-1-3-2-16,-8 0-3 0,-3-3-3 0,3 1 2 15,0 2 1 1,1 3-5-16,-2 3-1 0,-5 7-2 16,0 6-1-1,-3 6 1-15,-1 3 0 16,7 10-3-16,-3 3 0 15,11 10-1 1,8 4 4-16,8 3 12 16,11 4 4-16,4-7 7 0,0-3 3 15,-6-8-1-15,-4-9-33 16,-5-7-126-16,-1-6-116 16</inkml:trace>
  <inkml:trace contextRef="#ctx0" brushRef="#br0" timeOffset="230900.8718">5136 11715 1133 0,'7'7'458'0,"6"10"-285"31,-3 6-33-31,-5 7-47 0,-3 1-17 0,-1-5-31 16,1-2-8-16,2-12-9 31,2-6 1-31,2-13 2 16,2-8-3-16,5-11-10 15,5-1-6-15,4 0-11 16,2 2-1-16,-1 10-2 16,-7 3-4-16,-2 16-7 15,-3 6-1-15,-8 10 2 16,-1 6 4-16,-4 8 8 0,0 0-9 15,0 1-138-15,0-2-125 16</inkml:trace>
  <inkml:trace contextRef="#ctx0" brushRef="#br0" timeOffset="231054.1784">5272 11441 839 0,'-1'-11'513'0,"-2"-13"-18"0,0 22-366 16,3 11-72-16,0 14-64 16,3 9-17-16</inkml:trace>
  <inkml:trace contextRef="#ctx0" brushRef="#br0" timeOffset="231658.3734">6157 11711 730 0,'10'-1'320'0,"17"1"-166"15,7 0-50-15,13 2-49 0,2 4-16 16,-3-3-15-16,-3 2-4 15,-17-4-3 1,-3-1 0-16,-12 0 4 0,-11-2-1 16,-6-1-6-16,-8 1-2 15,-10-1-8-15,-2 1-1 0,-1 6 8 16,-3 3 3 0,3 9 2-1,3 1 2-15,6 6-14 16,6 5-1-16,13 4 2 0,14 5 0 15,12-5 7-15,7-3 2 16,10-10-18-16,3-5-42 16,4-13-186-16</inkml:trace>
  <inkml:trace contextRef="#ctx0" brushRef="#br0" timeOffset="231938.8053">6811 11795 642 0,'-1'-3'373'0,"-1"-3"-66"16,2 6-74-16,-1 0-95 0,0 0-32 15,-3 22-34-15,-50 34-13 16,23-29-28 0,2 4-8-16,-3-10-4 15,1-4 2-15,3-11 2 0,2-12 0 16,8-10-6 0,7-6-9-16,12-5-11 0,10 2-6 15,11 5-7 1,5 4-2-16,2 16 0 15,-1 7 2-15,-1 16 7 16,2 8 5-16,-3 6 7 0,1-2 2 16,-4-4 7-1,-4-2-66-15,-7-11-390 0</inkml:trace>
  <inkml:trace contextRef="#ctx0" brushRef="#br0" timeOffset="232099.0323">6927 11839 958 0,'7'-2'503'16,"9"-2"-131"-16,3 18-200 16,3 11-58-16,3 18-56 15,-2 1-9-15,-5 1-21 16,-4-4-6 0,-4-7-53-16,1-2-86 0</inkml:trace>
  <inkml:trace contextRef="#ctx0" brushRef="#br0" timeOffset="232270.9985">7133 11781 899 0,'-10'-8'507'15,"-18"-3"-63"1,-5 11-177-16,-9 19-116 0,2 15-42 0,-3 19-53 16,5 4-19-16,9 9-25 15,0-7-7-15,13-7-155 16,0-3-116-16</inkml:trace>
  <inkml:trace contextRef="#ctx0" brushRef="#br0" timeOffset="232634.2051">7320 11759 670 0,'3'-2'377'31,"1"-3"-88"-31,-4 5-73 0,-1 0-29 0,0 0-51 16,-1 1-20 0,1 23-30-16,7 30-8 0,4-28-8 15,5 3-9-15,4-6-12 32,-4-7-4-32,4-8-11 15,-1-5-1-15,-6-9 0 16,1-3-20-16,-5-7-130 15,-3-4-110-15</inkml:trace>
  <inkml:trace contextRef="#ctx0" brushRef="#br0" timeOffset="232759.4755">7391 11572 783 0,'-3'-10'536'0,"-2"-8"27"15,3 6-320-15,2 3-75 16,0 10-118-16,-2 4-34 15,-3 6-53-15,5 10-96 0</inkml:trace>
  <inkml:trace contextRef="#ctx0" brushRef="#br0" timeOffset="233595.6154">7661 11757 453 0,'1'-4'291'0,"6"-1"16"15,5 1-121-15,8 4-67 16,4 0-17-16,10 0-26 16,0 0-16-16,0 0-25 15,1-1-7-15,-17 1-8 16,-4-1-5-16,-11 1-4 16,-5 1-3-16,-12 4-7 15,4 0-1-15,-12 4-1 16,-3 1-1-16,3 5-3 15,-2 0 0-15,7 6-4 16,8-1-1-16,12 6 14 16,6-2 7-16,8-2 13 0,10 3 6 15,-3-10-5-15,1-4 1 16,4-6-2-16,-8-10 0 16,4-9-2-16,-6-2-1 15,-6-11-2-15,1 4-3 0,-6-2-7 16,0 4-5-16,-2 13-11 15,-1 3-6 1,-2 15 4-16,1 6 4 0,-2 9 8 16,-2-2 4-16,2 0 1 15,2-6-1 1,3-7 3-16,2-2 5 16,2-9 2-16,5-4 0 0,-1-15-1 15,5-2-2 1,0-4-5-16,-2-4-1 0,-1 7-6 15,2 3 10-15,-8 11 10 16,0 8 3-16,-4 12 11 0,-3 9-10 16,1 12-9-16,2 5-4 15,1 4-4-15,1-2 2 16,1-6-88 0,1-4-82-16</inkml:trace>
  <inkml:trace contextRef="#ctx0" brushRef="#br0" timeOffset="233954.5443">8318 11780 711 0,'3'-3'384'0,"5"-6"-73"15,10 7-183-15,10 2-43 0,10 0-43 16,3 0-14-16,3 0-14 16,-5 0-2-16,-11-2 0 15,-8 0 1 1,-13-2 1-16,-7 1-3 0,-7 0-5 16,-8 1 1-16,-6 5 17 0,-2 3 13 31,1 6 20-31,1 5 5 0,8 4-7 15,9 3-2-15,4 6 1 16,7 0-4-16,10-1-6 16,5-2-7-16,6-12-13 15,6 0-6-15,3-15-101 16,0-2-85-16</inkml:trace>
  <inkml:trace contextRef="#ctx0" brushRef="#br0" timeOffset="234230.9543">9022 11811 874 0,'-2'6'374'0,"-3"7"-186"15,-3 3-34-15,-6 3-30 0,-4 2-10 16,-6-2-28-16,-1 0-24 16,-3-6-31-16,5-4-3 15,1-8-5-15,3-5-1 16,5-10-3-16,-2-7-2 15,10-3-9-15,2-4-5 16,6 4-7-16,6 4-3 0,5 8-2 16,1 6-4-16,1 9 14 15,0 8 7-15,0 11 11 16,-1 3 5-16,3 8-6 16,0 5-5-16,-5-5 5 15,3-2-62-15</inkml:trace>
  <inkml:trace contextRef="#ctx0" brushRef="#br0" timeOffset="234561.1767">9370 11462 1045 0,'0'-13'453'16,"4"-3"-223"-16,-1 3-61 0,-3 19-77 15,5 14-22-15,-3 18-48 16,3 11-1-16,2 8-7 16,1 2 0-16,3-3-14 15,-6-5-84-15</inkml:trace>
  <inkml:trace contextRef="#ctx0" brushRef="#br0" timeOffset="234916.2054">9392 12074 1475 0,'1'0'564'16,"6"3"-427"-16,1 2-41 16,-1-3-65-16,2 4 125 15</inkml:trace>
  <inkml:trace contextRef="#ctx0" brushRef="#br0" timeOffset="249525.4935">10053 12052 410 0,'6'1'257'0,"6"-1"7"16,1-8-27-16,4-13-48 15,0-7-29 1,3-17-52-16,-3-6-18 0,0-12-24 0,-1-3-13 15,-2 0-23-15,1 6-8 32,1 11-16-32,0 5-4 0,-4 16 14 0,-1 8 5 0,-6 11 2 31,-2 9-4-31,1 12-14 16,1 11-6-16,4 19-3 15,5 9 7-15,3 11 0 16,5 4 1-16,4 5-1 15,0-7 15-15,0-11-137 16,-2-8-96-16</inkml:trace>
  <inkml:trace contextRef="#ctx0" brushRef="#br0" timeOffset="249683.5323">10158 11820 985 0,'11'3'374'0,"16"4"-277"0,9 4-53 16,12 8-21-16,4-1 0 15</inkml:trace>
  <inkml:trace contextRef="#ctx0" brushRef="#br0" timeOffset="249832.245">9916 11654 1071 0,'-2'0'355'0,"3"0"-354"15,13 8-22-15,24 10-52 16,14 4-131-16</inkml:trace>
  <inkml:trace contextRef="#ctx0" brushRef="#br0" timeOffset="250110.6626">10623 11930 873 0,'7'4'418'0,"5"1"-132"16,10 4-190 0,7-4-11-16,1-3-46 0,1-2-13 0,-8-8-9 15,-5-7-13-15,-7-6-30 16,-9-4-8-16,-11 1-4 15,-3 2 11-15,-16 6 25 16,-1 8 9-16,-2 14 18 16,-1 9 6-16,9 13 7 15,6 7-5 1,17 4-20-16,10 5-5 0,9-3-7 16,2-3 1-16,1 3-25 15,-7-7-86-15</inkml:trace>
  <inkml:trace contextRef="#ctx0" brushRef="#br0" timeOffset="250398.9979">11251 11916 1056 0,'-9'12'526'0,"-6"5"-170"16,-17 2-196-16,-9 1-51 15,-6-6-60-15,-1-4-19 16,10-9-25-16,6-5-30 16,13-17-51-1,6-4-10-15,10-3 0 0,4 2 22 0,15 13 62 16,-2 4 21-16,15 11 35 31,4 14 20-31,5 14 5 16,7 8 3-16,-6 4-9 0,-5-4-8 15,-8-12-19-15,-4-5-21 16</inkml:trace>
  <inkml:trace contextRef="#ctx0" brushRef="#br0" timeOffset="251698.8156">1793 12950 734 0,'4'-6'343'0,"0"-3"-151"0,2 16-67 16,4 16-12-16,8 22-18 15,0 13-1-15,9 24-20 16,-4 6-10-16,-5 9-22 15,0-6-11-15,-4-16-15 16,6-15-5-16,-5-24-1 16,2-10 3-16,2-23 20 15,-1-8 10-15,5-24 10 16,0-11 4-16,-3-23-13 16,-4-12-7-16,0-6-13 15,-4 1-6-15,0 19-10 16,0 15-1-16,-4 27-2 15,2 9-2-15,-1 24 2 16,3 14 0-16,2 18 1 16,3 13 1-16,3 11-4 15,-2-3-1-15,4-8 2 16,-2-10 0-16,3-19 0 0,2-8 2 16,-2-14 4-16,1-9 4 15,-2-18 6-15,1-10 4 16,0-23 19-1,-2-7 6-15,-1-15 0 16,-1-2-4-16,-9 7-24 0,-1 7-9 16,-3 17-12-1,-4 9-32-15,1 18-157 0,2 7-156 16</inkml:trace>
  <inkml:trace contextRef="#ctx0" brushRef="#br0" timeOffset="252092.5744">2750 13606 976 0,'-4'7'396'0,"-4"12"-223"16,1 4-43-16,1 4-30 0,2 2-16 0,3-6-40 15,2-3-15 1,5-11-10-16,0-8 3 0,2-10 8 16,-1-7 3-1,-3-13 2-15,-4-6-2 0,-4-2 7 16,-7-4 1-1,-4 1 6-15,3 6 2 0,2 2-13 16,6 10-7 0,10 7-17-16,5 2-10 15,13 5-7-15,10 1-3 16,12 7-35-16,2-1-53 0,6 5-174 16</inkml:trace>
  <inkml:trace contextRef="#ctx0" brushRef="#br0" timeOffset="252287.469">2727 13659 893 0,'4'0'397'0,"5"2"-180"0,14 0-137 31,9-2-15-31,14-5-37 16,1-1-10-16,4 3-133 16</inkml:trace>
  <inkml:trace contextRef="#ctx0" brushRef="#br0" timeOffset="252604.5424">2642 13339 721 0,'0'-5'372'0,"5"-3"-42"16,21 8-258-16,9 0-34 0,23 3-17 16,5 0-8-16,3-1-1 15,-9-2 3-15,-18-2-17 16,-8-2-22-16,-15-7-25 15,-3-2 0-15,-6-5 18 16,-6 0 20 0,-2 5 43-16,1-1 27 0,0 11 30 15,2 3 11-15,-2 7-10 16,0-7-23-16,-1 4-31 16,0 18-9-16,0 28-129 15</inkml:trace>
  <inkml:trace contextRef="#ctx0" brushRef="#br0" timeOffset="252900.181">3571 13219 961 0,'-1'-4'498'15,"-4"3"-163"-15,5 6-96 16,0-5-115-16,2 24-37 0,11 53-27 16,-4-21-11-1,4 2-19-15,-2-3-10 16,-1-10-10-16,0-11-21 15,-7-14-112-15,-3-10-66 0,-2-11-295 16</inkml:trace>
  <inkml:trace contextRef="#ctx0" brushRef="#br0" timeOffset="253029.0819">3401 13447 965 0,'5'-1'487'0,"8"-3"-163"15,17 3-146 1,2-4-53-16,21-4-58 0,5 1-20 15,3 4-28-15,3 0-5 16</inkml:trace>
  <inkml:trace contextRef="#ctx0" brushRef="#br0" timeOffset="253694.731">4257 13046 823 0,'-3'-1'427'0,"-2"-3"-153"0,2 10-82 16,6 25-115-16,5 11-43 15,9 30-16-15,3 15 3 16,5 8 6 0,0 0-1-16,2-27-1 0,2-14-5 15,1-30 0 1,2-13 4-16,-1-20 17 0,-3-12 8 0,-5-25 4 16,-5-9 4-1,-5-17 3 1,1-12-7-16,-4 2-13 0,1 5-9 15,-3 25-22-15,-7 18-6 0,-1 33-5 16,1 16-2 0,5 28-5-16,6 13 3 15,7 18 5-15,3 6 1 16,6-7 0-16,1-9 1 0,4-19 1 16,-3-15 0-16,-7-21 6 15,3-7 3 1,-3-18 7-16,-2-12 3 0,2-14 22 15,-7-14 5-15,0-18 0 16,0-5-2-16,-6 4-28 16,-8 5-9-16,0 26-107 15,-2 15-92-15,1 25-286 16</inkml:trace>
  <inkml:trace contextRef="#ctx0" brushRef="#br0" timeOffset="254130.4157">5124 13611 913 0,'-4'0'429'0,"-2"1"-173"15,2 9-133 1,0 9-34-16,4 8-36 16,2 2-12-16,1-2-15 15,2-2-3-15,0-11-9 0,0-4 3 0,1-10 10 31,-3-8 3-31,-3-15 3 16,-1-6-3-16,-6-8-11 16,-1-2-3-16,1 0-7 15,5 0 0-15,6 9 4 16,6 5-2-16,10 12-2 16,1 7-4-16,17 4-8 15,8 2-3-15,5 3-46 16,4 3-60-16,-12 2-272 15</inkml:trace>
  <inkml:trace contextRef="#ctx0" brushRef="#br0" timeOffset="254332.1986">5114 13664 689 0,'6'0'381'0,"6"0"-68"0,15 0-174 16,10 0-44-16,11 0-54 15,-1 0-19-15,-2 3-111 16,0 4-230-16</inkml:trace>
  <inkml:trace contextRef="#ctx0" brushRef="#br0" timeOffset="254690.4908">5461 13808 639 0,'0'-6'348'0,"4"-3"-59"16,-1-1-108-16,3-3-73 15,-2-1-30-15,-9 0-37 0,3 0-14 0,-10 4-22 16,2 4-6-16,3 7-12 15,-8 3-3-15,8 9 1 16,1-2 1-16,6 4 5 16,7 0 2-16,5 1 6 15,3 0 1-15,-4-3 3 16,3 2-1-16,-8-4 29 16,-2 1 10-16,-2 3 41 15,-2 2 19-15,-6 4-3 16,-3-4-4-16,-10 2-34 15,-3-5-17-15,-3-10-21 16,-2 2-6-16,7-9-47 16,2-4-47-16,14-3-160 15,7 0-157-15</inkml:trace>
  <inkml:trace contextRef="#ctx0" brushRef="#br0" timeOffset="254974.0363">5601 13909 689 0,'0'-1'420'0,"0"-2"-6"0,6 5-210 0,-6-2-110 16,4 1-31-16,23 12-33 16,28 17-10-16,-31-11-10 15,-2 0-2-15,-8-1-30 16,-3-4-39-16,-8-5-137 16,-3-3-193-16</inkml:trace>
  <inkml:trace contextRef="#ctx0" brushRef="#br0" timeOffset="255140.6589">5789 13916 877 0,'-7'4'493'0,"-13"7"-61"0,-4 10-175 15,-9 9-128-15,-2-1-41 16,2 1-62-16,6-7-76 16</inkml:trace>
  <inkml:trace contextRef="#ctx0" brushRef="#br0" timeOffset="255572.3415">5109 13270 763 0,'-1'-2'436'0,"-2"-1"-23"0,18 4-288 16,12 4-36-16,23 0-47 15,13 2-12-15,4-2-17 16,-2-2-2-16,-14-3 1 16,-13 0 6-16,-19 0-46 15,-4-4-23-15,-13-5-29 16,-3-4-9-16,1 0 42 15,-8 3 16-15,8 5 40 16,3 5 24-16,1 6 37 16,5 7 15-16,-4 9-4 15,-1 2-19-15,-2 2-6 16,4 1-82-16</inkml:trace>
  <inkml:trace contextRef="#ctx0" brushRef="#br0" timeOffset="255922.2434">6361 13100 947 0,'3'0'447'0,"5"2"-179"15,-3 6-52-15,-2 20-84 0,0 9-36 16,-1 17-50-16,-1 6-12 15,-1 2-13-15,1-1-4 16,-4-10-107-16,-2-6-146 16</inkml:trace>
  <inkml:trace contextRef="#ctx0" brushRef="#br0" timeOffset="256067.1747">6173 13381 1372 0,'10'-5'575'0,"24"-6"-321"15,12 4-94-15,16 2-78 16,6 1-25-16,5 3-37 16,-2 2-19-16,-3 1 120 15</inkml:trace>
  <inkml:trace contextRef="#ctx0" brushRef="#br0" timeOffset="256651.9837">7119 12925 948 0,'1'-7'440'16,"4"5"-215"-16,2 14-39 15,5 29-82-15,6 15-34 16,14 23-12-16,4 8 5 0,4 11 2 15,1-5-4 1,-10-13-16-16,-4-19-13 16,-8-25-12-16,-6-14 1 15,-1-25 4-15,1-7 1 0,1-20-2 16,4-13-1 0,-4-19-9-16,-1-10-1 0,-1-6-4 15,-3 9-6-15,-5 25-9 16,0 21-9-16,-3 33-5 15,-1 18 1-15,3 29 9 16,3 10 6-16,5 2 5 16,8-8 1-16,6-20 3 15,9-14 1-15,10-20 5 16,-1-15 1-16,2-22 30 0,-3-13 16 16,-11-22 28-16,-3-5 7 15,-6-3-23-15,-10-4-19 16,-5-4-64-16,3-1-56 15,-3 16-165 1,4 14-173-16</inkml:trace>
  <inkml:trace contextRef="#ctx0" brushRef="#br0" timeOffset="257124.3085">8034 13487 714 0,'-2'-8'462'16,"0"-4"-33"-16,-1 13-229 16,-2 10-66-16,0 20-90 0,1 3-18 15,3 5-11-15,2-4-2 16,3-10-3-16,2-8 0 15,-1-10 12 1,-1-7 4-16,-2-16 4 16,-2-5 1-16,-3-14-9 0,-3-8-5 15,0-9-7-15,0-2-4 16,10 4-10-16,10 10-6 16,12 18-10-16,8 8-3 15,13 19-37-15,4 4-56 16,8 10-413-16</inkml:trace>
  <inkml:trace contextRef="#ctx0" brushRef="#br0" timeOffset="257312.2705">8039 13506 690 0,'-4'2'339'0,"1"2"-96"15,10-1-71-15,24-3-76 16,12 1-24-16,19 3-45 0,1-4-11 16,-6 4-65-1,-7 3-141-15</inkml:trace>
  <inkml:trace contextRef="#ctx0" brushRef="#br0" timeOffset="257676.8807">8369 13708 752 0,'0'0'376'0,"0"-2"-143"15,3 0-93-15,-3 1-31 16,0 0-52-16,0 0-15 16,0 0-17-16,5-4-4 15,-3-1-11-15,5-8-5 0,3-25-5 16,-22 28-2-16,-1 3-6 15,2 3-2-15,5 4-5 16,4 7-1-16,4 7 1 16,5 5 3-16,8 9 5 15,1 1 3-15,-3 1 3 16,-1 4 6-16,-10-3 34 16,-8-1 20-16,-8-1 32 15,-11-8 5-15,-9-9-17 16,-2-5-16-16,-5-11-30 15,3-4-11-15,13-2-39 16,11 1-39-16,22 3-87 0,10 0-65 16,12 0-209-1</inkml:trace>
  <inkml:trace contextRef="#ctx0" brushRef="#br0" timeOffset="257985.2794">8484 13759 511 0,'3'-3'358'0,"4"-4"27"0,-1 4-83 15,-3 1-114-15,1 2-43 16,1 9-60-16,0 0-17 0,4 3-28 16,1 2-11-16,3-2-15 15,3-2-4-15,4-6 0 16,1-4 1-16,3-10 2 0,-3-1 1 16,-2-5-2-16,-3-2 0 15,-7 3-4-15,-3 3-2 16,-4 7-10-1,1 4-3-15,-1 11-3 0,1 10 0 16,-3 9 11-16,2 7 4 0,-9 7 7 16,-4 2 2 15,-12-5 2-31,-7-6-1 0,-9-10 1 16,-4-6 6-16,-2-18-81 15,4-11-105-15</inkml:trace>
  <inkml:trace contextRef="#ctx0" brushRef="#br0" timeOffset="258392.6899">8069 13216 930 0,'-1'-3'405'16,"5"2"-215"-16,8 0-58 0,22 1-69 15,12 3-19-15,16-2-20 16,4 0-8-16,3 1-6 15,-7-1 1-15,-13-1-13 16,-11-4-19-16,-21 0-50 16,-8-6-18-16,-10 1 2 15,-1 0 17-15,-3-2 45 16,2 2 11-16,3 6 3 16,0 1 26-16,3 9 31 15,2 6 19-15,-1 8 30 16,0 3-20-16,-4-1-25 15,0-3-26-15</inkml:trace>
  <inkml:trace contextRef="#ctx0" brushRef="#br0" timeOffset="258750.0942">9261 13018 875 0,'-2'-4'436'0,"0"7"-149"15,-2 12-63-15,2 27-111 0,2 13-32 16,0 14-38-16,0 11-11 16,2-2-10-16,2-7-6 15,-1-22-62-15,3-15-65 16</inkml:trace>
  <inkml:trace contextRef="#ctx0" brushRef="#br0" timeOffset="258914.9007">9034 13227 1011 0,'5'1'499'0,"8"1"-115"15,23 5-271-15,19 1-23 0,16-5-41 16,13 0-14-16,3-4-55 15,3 0-70-15</inkml:trace>
  <inkml:trace contextRef="#ctx0" brushRef="#br0" timeOffset="259526.9635">9937 12763 751 0,'0'-11'438'0,"0"-10"-18"15,5 29-278-15,4 16-20 16,10 41-42-16,6 16 6 16,14 17-7-16,7 7-2 15,1-11-10-15,-2-6-14 16,-13-16-27-16,-4-11-7 0,-11-27-3 15,-3-15 3 1,-6-19 3-16,0-9 2 0,-3-17-3 16,0-10-2-1,1-19-7-15,-2-8-3 0,2-8-2 16,-1 1-3-16,5 9-4 16,-5 4 0-16,2 17-4 15,1 10-2-15,2 19-5 16,6 16-2-16,7 30 0 15,-1 6 2-15,3 14 8 16,2 1 2-16,-1-10 2 16,5-4 1-16,2-16 3 15,-3-12 2-15,1-18 5 16,2-11 20-16,-2-17 23 16,0-6 8-16,-5-14 12 0,-4-6-16 15,-7-17-22 1,-5-9-14-16,1 2-53 0,-4 9-51 15,0 36-151-15,-3 22-103 16</inkml:trace>
  <inkml:trace contextRef="#ctx0" brushRef="#br0" timeOffset="259886.0258">10795 13459 701 0,'4'4'369'0,"5"10"-81"16,4 3-75-16,4 6-77 16,-8-1-23-16,1-3-25 15,-4-5-14-15,-5-10-9 16,5-2-7-16,-4-8-25 0,5-6-6 15,4-8-14-15,2-6-5 16,8-2-5-16,3 2-3 16,2 7-6-1,2 10-2-15,-8 13 11 16,-5 7 7-16,-7 13 11 16,-2 7 5-16,-2-1-9 15,0 1-4-15,1-6 4 16,-1-8-54-16,-2-3-167 15,2-7-202-15</inkml:trace>
  <inkml:trace contextRef="#ctx0" brushRef="#br0" timeOffset="260200.9412">10797 13314 965 0,'-6'-5'456'0,"5"-8"-195"16,4 2-75-16,16 7-86 16,14 4-40-16,9 1-39 15,5 3-5-15,8-1-8 0,-4-1 0 16,-5-2-18 0,-10 0-24-16,-19 0-45 0,-9-4-20 15,-11-4 5 1,-4-3 21-16,0-2 43 0,4 2 17 0,3 8 19 15,4 3 21 1,2 9 32-16,0 4 13 16,0 6 7-16,-3 1-17 15,-3-2-24 1,0-2-39-16</inkml:trace>
  <inkml:trace contextRef="#ctx0" brushRef="#br0" timeOffset="260531.1499">11595 13116 686 0,'5'-4'354'0,"14"2"-57"16,3 0-80-16,14 3-41 15,0 2-27-15,15-3-69 16,8 3-25-16,-4-3-30 15,1 6-18-15,-18-3-121 16,-13 2-103-16</inkml:trace>
  <inkml:trace contextRef="#ctx0" brushRef="#br0" timeOffset="260695.6278">11702 13225 1052 0,'7'0'495'0,"3"-4"-207"0,17 3-138 16,8-3-39-16,22 0-62 16,5 3-22-16,4-2-38 15,-4 3-100 1</inkml:trace>
  <inkml:trace contextRef="#ctx0" brushRef="#br0" timeOffset="261074.6534">12696 12993 806 0,'-15'-13'394'0,"-19"-8"-141"16,-5 5-72-1,-1 17-83 1,-3 7-34-16,5 19-41 0,6 6-12 16,9 10-7-16,12 7 2 15,18 0 16-15,15 3 17 0,25-2 29 16,8-7 12 0,9-14 5-16,2-12-11 15,1-22-22 1,-7-12-5-16,-8-20 6 0,-7-7 3 15,-24-6 4-15,-10-3-7 16,-24 3-26-16,-11 4-10 16,-16 8-17-16,-5 3-26 15,3 10-98-15,6 9-63 16,11 15-236-16</inkml:trace>
  <inkml:trace contextRef="#ctx0" brushRef="#br0" timeOffset="261236.9288">12775 13053 532 0,'4'-3'368'16,"5"1"-14"-16,-11 8-71 0,-10 1-32 15,-12 10-59-15,-3 7-34 16,-6 9-60-16,1 5-26 0,6 3-41 31,3 1-10-31,8-4-111 0</inkml:trace>
  <inkml:trace contextRef="#ctx0" brushRef="#br0" timeOffset="478863.1463">13447 13384 1015 0,'7'-3'528'0,"5"-4"-170"15,1 2-130-15,-1-1-49 16,-3 2-88-16,-1 3-34 16,-3 2-79-16,0 4-128 15</inkml:trace>
  <inkml:trace contextRef="#ctx0" brushRef="#br0" timeOffset="479383.0597">14426 12961 608 0,'-10'-6'315'0,"-18"-8"-61"16,-3 1-22-16,-12 6-29 15,-3 3-28-15,4 13-55 16,2 7-26-16,12 18-42 15,6 7-11-15,21 10-21 0,4 4-8 16,21-1-6 0,10-4 0-16,11-12 4 15,9-10 3-15,13-22 10 16,4-7 3-16,-9-21 12 16,-9-8 3-16,-30-10 5 0,-16-4-3 15,-32-1-22-15,-14-5-45 16,-8-1-163-16,-3-4-109 15</inkml:trace>
  <inkml:trace contextRef="#ctx0" brushRef="#br0" timeOffset="479530.5387">14149 12676 1004 0,'-1'-11'518'15,"-6"-5"-167"-15,13 11-179 16,2 5-59-16,7 12-81 15,4 7-22-15,5 9-159 16,7 5-400-16</inkml:trace>
  <inkml:trace contextRef="#ctx0" brushRef="#br0" timeOffset="479831.9348">14761 13046 958 0,'1'-6'481'15,"2"-1"-163"-15,-1 7-78 16,-2 17-92-16,2 13-42 0,-2 20-43 15,2 12-15-15,5 21-23 16,1 5-8-16,1-5-10 16,3-6-6-16,-1-23-89 15,-3-12-54 1,3-18-167-16,-4-8-173 0</inkml:trace>
  <inkml:trace contextRef="#ctx0" brushRef="#br0" timeOffset="479973.6967">14743 13231 1069 0,'0'-6'498'16,"4"-7"-228"-1,5 0-71-15,17 9-111 0,8 0-40 16,13 4-37-16,5 6-25 16,-4 2-208-16</inkml:trace>
  <inkml:trace contextRef="#ctx0" brushRef="#br0" timeOffset="480459.3833">15117 13070 950 0,'-4'0'450'0,"-1"2"-175"16,3 10-133-16,-1 3-37 0,5 8-41 15,6-1-19-15,2 4-22 16,0-3-6-16,6-4-6 16,-8-6 1-16,2-13 5 15,7-5 3-15,-8-15 2 16,4-2-1-16,-5-4-5 16,-6 2-4-16,-1 8-6 15,-1 3-3-15,0 12-12 0,0 3-2 16,0 8 0-1,5 5 2-15,2 5 9 16,3-2 1-16,5 0 3 16,2-3 0-16,1-11 3 15,1-3 3-15,0-9 3 16,-1-8 1-16,-1-1 18 16,-1-4 2-16,3 4-1 15,3 4-2-15,4 6-23 16,5 7-5-16,1 10-3 15,-5 1 1-15,-7 4 11 16,-3-1 16-16,-8 3 39 16,-4 1 23-16,-10-2 21 15,-13-4-9-15,-14-4-37 0,-3-1-22 16,-1 1-138-16,9-2-133 16</inkml:trace>
  <inkml:trace contextRef="#ctx0" brushRef="#br0" timeOffset="481986.3142">16528 12956 456 0,'0'-14'288'0,"4"-11"-9"16,8 5-65-16,1 6-21 15,-2 12-32 1,4 9-20-16,-4 23-56 0,0 10-12 16,-4 8-19-16,-7-1-13 15,-1-5-14-15,-3-5-6 16,3-8-6-16,1-8-2 16,0-16 5-16,3-7 1 15,2-16-3-15,3-10-2 16,11-7-8-16,2-5-4 15,9 1-2-15,2 6-3 16,1 6-2-16,-3 12-3 0,-6 15 0 16,2 9 2-16,-7 12 3 15,0 6 4-15,-8 6 4 16,-4 1 0-16,-4 2 1 16,-2-4 4-16,1-5-133 15,-1-5-125-15</inkml:trace>
  <inkml:trace contextRef="#ctx0" brushRef="#br0" timeOffset="482591.2653">16560 12661 686 0,'-3'-4'338'0,"2"-1"-119"16,9 1-41-16,14 0-59 15,7 0-32-15,28 4-33 16,10 0-13-16,11 2-17 0,4 4-4 16,-22 0-5-16,-10 1 1 0,-25-5 3 31,-10-2 3-31,-15-9 0 0,-5 0-2 16,-4-9-9-16,0 0-5 15,2-3-7-15,5 3-2 16,1 6-6-16,2 4-3 15,7 13-7-15,-2-1 1 16,4 10 12-16,-1 5 17 0,-5 4 26 16,-1 2 6-16,-9 0-2 15,-3 1-10 1,-1-3-93-16,-1-1-277 16</inkml:trace>
  <inkml:trace contextRef="#ctx0" brushRef="#br0" timeOffset="483125.4871">17616 12427 900 0,'-3'-6'428'0,"-3"5"-186"16,4 9-56-16,2 27-74 16,1 14-24-16,2 27-9 15,1 14-4-15,0 20-14 16,2-2-15-16,-1-12-23 16,-1-16-7-16,6-30-38 15,0-10-53-15,5-18-158 16,2-7-207-16</inkml:trace>
  <inkml:trace contextRef="#ctx0" brushRef="#br0" timeOffset="483374.6572">17262 13080 898 0,'-2'0'415'0,"2"-1"-170"0,8 6-44 0,25 4-60 16,15-3-11-1,24 1-31-15,11-4-12 16,14-3-35-16,5-1-15 0,1-3-22 16,-8-2-5-16,-20 1-25 15,-13 2-19 1,-26-1-63-16,-11 2-56 15</inkml:trace>
  <inkml:trace contextRef="#ctx0" brushRef="#br0" timeOffset="484247.7281">18595 12648 642 0,'-1'-9'329'15,"1"3"-88"-15,-4 2-58 16,0 6-70-16,-3 13-29 16,-8 9-45-16,-5 9-12 15,-7 16-13-15,5 9-2 16,1 4 0-16,6 1-1 16,7-19 1-16,3-9 0 15,5-24 3-15,7-9 2 16,5-10 2-16,3-16 1 15,3-16-3-15,-3-11 0 16,1-11-3-16,-4 0-1 16,-9-1-4-16,5 10-4 15,-7 18 11-15,4 10 3 16,2 21 3-16,-5 4 0 16,8 14-14-16,1 7-6 0,14 17-1 15,11 4 0-15,13 11 2 16,5 4 1-16,1-1 3 15,-6-2-11-15,-16-11-12 0,-12-9-3 16,-18-13 0 0,-4-2 12-16,-21-14 13 15,-11 0 2-15,-22-4 2 16,-8-4-3-16,-4-2-2 0,5-2-3 16,15 0-1-1,10 1-31-15,19 4-126 16,6-1-133-16</inkml:trace>
  <inkml:trace contextRef="#ctx0" brushRef="#br0" timeOffset="484490.5961">18942 12783 1087 0,'11'1'433'0,"16"12"-290"16,2 8-46-16,11 18-44 15,2 1-14-15,-2 6-16 16,-4-3-1-16,-12-10-9 16,-3-3-44-16,-5-12-136 15,-2-7-118-15</inkml:trace>
  <inkml:trace contextRef="#ctx0" brushRef="#br0" timeOffset="484638.0994">19296 12811 588 0,'-8'-3'401'15,"-19"2"33"1,-2 8-114-16,-6 15-113 0,-6 10-51 0,1 11-80 16,1 2-27-16,3-2-31 15,4-5-6 1,6-10-111-1,7-2-105-15</inkml:trace>
  <inkml:trace contextRef="#ctx0" brushRef="#br0" timeOffset="485033.9297">18948 12593 818 0,'0'0'380'0,"1"0"-164"16,6 0-50-16,-7-1-56 15,12 1-29-15,58 0-34 16,-22 2-11-16,9 3-18 15,5-1-4-15,-5 3-1 16,-5-5-2-16,-19-3-16 16,-11-1-10-16,-17-11-9 15,-6 2 0-15,-6 0 13 16,0 0 6-16,3 4 2 16,3 2 3-16,3 8 13 0,4 2 8 15,2 9 24-15,-1 3 6 16,-3 3 2-16,-3-1-5 15,1-3-4 1,0-4-66-16</inkml:trace>
  <inkml:trace contextRef="#ctx0" brushRef="#br0" timeOffset="485448.5486">19744 13070 838 0,'22'8'428'0,"12"3"-145"16,-11 12-85-16,-12 2-15 16,-22 4-54-16,-9 4-19 15,-12-5-93-15,-4-5-129 16</inkml:trace>
  <inkml:trace contextRef="#ctx0" brushRef="#br0" timeOffset="486299.2324">20380 12533 771 0,'1'9'334'16,"-2"16"-150"-16,-1 11-47 15,0 15-21-15,-2 9-14 16,4 11-31-16,1 7-12 15,4-7-19-15,5-10-10 16,6-21-10-16,0-15 0 0,-3-23 7 16,2-5 4-16,-7-23 1 15,-1-6-2-15,-7-25-7 16,-6-9-5-16,-13-16-3 16,-4-5-4-16,0 7-5 15,4 2-3-15,9 18-5 16,10 12-4-16,14 16-8 15,6 10-5-15,12 15 0 16,7 6 2-16,18 9-13 16,7 4-54-16,14 6-256 0</inkml:trace>
  <inkml:trace contextRef="#ctx0" brushRef="#br0" timeOffset="486518.5364">20404 12753 576 0,'12'-2'334'0,"24"1"-22"15,7-2-175-15,15 2-85 16,1 3-21-16,-1 2-61 15,-6 3-103-15</inkml:trace>
  <inkml:trace contextRef="#ctx0" brushRef="#br0" timeOffset="486987.7949">20895 12989 299 0,'10'0'231'0,"13"0"14"0,-9-4-41 16,0-1-14-16,-7-8-35 15,-5-3-13-15,-2-1-34 16,-4-4-21-16,-11 1-34 15,-3 5-18-15,-14 6-29 16,-4 9-6-16,3 10-3 16,2 1-3-16,13 7-1 15,12-1-3-15,9-1-34 16,9-6-4-16,15-3 0 16,0-6 3-16,2-4 36 15,4 4 6-15,-13-1 1 16,3 9-2-1,-8 11 3-15,-7-2 7 0,-1 10 14 16,-4 0 7 0,-4-1 1-16,-3 1-4 0,-7-4-10 0,-6 0-2 15,-6-4 0-15,-9-5 0 16,-4-9-9 0,0-6-31-16,5-9-115 15,5-6-150-15</inkml:trace>
  <inkml:trace contextRef="#ctx0" brushRef="#br0" timeOffset="487437.5542">21117 13122 768 0,'-6'-6'372'16,"-6"3"-140"-1,-1 0-86-15,2 5-80 0,4 7-26 16,6-1-21-16,4 5-1 16,10-4 0-16,3-2 0 15,6-2-3-15,1-5 0 16,2-4 1-16,-2-4 0 15,-4-5-2-15,-2 0 11 16,-8 1 21-16,-1 3 3 0,-4 4 3 16,-2 4-8-16,-1 8-9 15,0 4-3-15,2 16-1 16,0 4-2-16,6 9-17 16,1 3-1-1,-3 1-4-15,-2-3 1 0,-9-6 2 16,-10-8 2-16,-14-13 4 15,-5-6 1-15,-11-9 2 16,-1-8-2-16,1-14-2 16,5-2-31-16,19-8-106 15,8 0-110-15</inkml:trace>
  <inkml:trace contextRef="#ctx0" brushRef="#br0" timeOffset="488117.1666">20550 12186 471 0,'-1'-2'215'15,"-5"-2"-100"-15,5 3-4 16,0 0-13-16,0 0-9 15,0 1 3-15,0 0 0 16,1 0 3-16,0 0-8 16,20-2-24-16,59 4-9 15,-1 0-24-15,12 5-9 16,3 4-6-16,1 0-1 16,-19 0-2-16,-18-3-1 15,-16-4-3-15,-17-3-8 0,-23-3-23 16,-4-5-8-16,-14-7-4 15,1 0 6-15,0-3 13 16,3 3 1-16,9 7-9 16,3 6-3-16,3 5 1 15,4 3 4-15,6 10 11 0,2 1 4 16,1 6 33-16,-2 4 25 0,-11-3 39 16,-5 1 9-16,-14-2-21 15,-3-2-17 1,-3-3-181-16</inkml:trace>
  <inkml:trace contextRef="#ctx0" brushRef="#br0" timeOffset="488595.1317">21967 12344 890 0,'5'-4'378'0,"0"4"-194"15,0 12-34-15,1 32-26 16,-3 11-14-16,5 21-18 16,3 7-11-16,-1-2-24 15,3 2-8-15,-2 0-22 16,-3-7-5-16,0-18-78 16,2-14-56-16,-1-24-257 0</inkml:trace>
  <inkml:trace contextRef="#ctx0" brushRef="#br0" timeOffset="488872.8781">21649 13041 930 0,'3'0'405'0,"10"3"-191"15,9-2-39-15,19 3-35 16,11 2-18-16,12-6-40 16,8 4-19-16,11-4-28 15,4-3-10-15,0-1-12 16,-6-7-3-16,-20 1 0 16,-12-1-1-16,-21 3 1 0,-7 5-26 15,-12 3-150-15,-4 6-351 16</inkml:trace>
  <inkml:trace contextRef="#ctx0" brushRef="#br0" timeOffset="489577.0513">22967 12487 813 0,'-6'12'354'15,"-9"8"-157"-15,-1 19-141 0,-2 6-10 0,0 10-21 16,0 1-7-16,4-3-6 15,1-5 0-15,10-13 1 16,6-5 2-16,7-22 11 16,2-10 4-16,-4-21 15 15,4-11 13-15,-8-11 17 16,1-7 0-16,-4-4-8 16,-5-1-12-16,2-1-27 15,1 6-7-15,1 11-11 16,8 11-8-1,4 23-14-15,1 9-7 0,16 22-3 16,5 8 1-16,14 16 12 16,7 3 8-16,4 1 3 0,-5-1 2 31,-11-10 1-31,-5-2-6 16,-19-10-16-16,-8-6 0 0,-11-8 2 15,-13-5 6-15,-17-9 17 16,-10-2 1-16,-15-5-1 15,-6-1-2-15,0 3-2 16,2 3-3-16,10 5-1 16,6-1-1-16,19 3 8 15,8 0-44-15,14-3-122 16,9 1-121-16</inkml:trace>
  <inkml:trace contextRef="#ctx0" brushRef="#br0" timeOffset="489839.7515">23389 12672 781 0,'11'3'402'0,"6"1"-126"0,15 15-111 16,6 4-31-16,2 9-52 15,-1 3-23-15,-9 3-25 16,-7 0-9-16,-7-6-23 16,-1-2-43-16,-2-12-188 15</inkml:trace>
  <inkml:trace contextRef="#ctx0" brushRef="#br0" timeOffset="490028.3734">23771 12703 736 0,'-9'-6'431'0,"-7"-5"-41"16,-7 4-99-16,-8 11-113 16,0 8-43-16,-6 11-66 0,-2 6-22 15,-2 8-28-15,-3 0-6 16,6 3-6-16,4 0-42 15,8-10-132-15,9-7-98 16</inkml:trace>
  <inkml:trace contextRef="#ctx0" brushRef="#br0" timeOffset="490435.9386">23294 12476 737 0,'-5'-1'328'0,"-1"-5"-134"15,4 6-48-15,15 4-32 16,3-2-17-16,19 6-38 0,5-4-9 15,19 0-16-15,12 0-7 16,1-1-7 0,-3 1-4-16,-19-4 1 0,-9 0 0 15,-21-11 1 1,-12-4-2-16,-8-2-8 16,-12-5-2-16,-2 6-5 0,3 2-1 15,3 10-8-15,8 4-2 16,7 6-7-16,3 8 0 15,4 13 4 1,1 0 6-16,-8 5 16 0,1-2 5 0,-7-8 6 16,-2-3 5-1,0-3-129-15</inkml:trace>
  <inkml:trace contextRef="#ctx0" brushRef="#br0" timeOffset="490647.5044">23964 13059 865 0,'-1'5'438'16,"-5"8"-103"-1,-3 2-125-15,-6 8-90 0,-7 1-34 0,-4 2-150 16</inkml:trace>
  <inkml:trace contextRef="#ctx0" brushRef="#br0" timeOffset="491719.3866">2139 14780 750 0,'-1'3'379'0,"-7"15"-78"16,-5 8-89-16,-11 18-60 15,-6 2-25-15,-9 0-63 0,-5-7-15 16,2-15-20-16,2-10-5 16,10-18-17-16,5-12-16 15,11-18-18-15,5-4-3 16,7-8 7-16,7 1 12 15,4 13 6-15,5 8 5 16,11 24 16-16,7 12 8 16,8 22 14-1,6 11-3-15,-3 3-9 0,-2-1-6 16,-5-6-15 0,-11-13-65-16,-2-2-278 0</inkml:trace>
  <inkml:trace contextRef="#ctx0" brushRef="#br0" timeOffset="491863.2915">2018 14629 1144 0,'-5'-1'470'0,"-10"-5"-301"16,5 6-80-16,10 13-73 16,3 2-15-16,19 9-137 15,2 3-206-15</inkml:trace>
  <inkml:trace contextRef="#ctx0" brushRef="#br0" timeOffset="492162.5942">2277 14954 1002 0,'6'10'445'0,"15"6"-218"16,2-1-50-16,6-7-60 16,3-5-24-16,0-7-30 31,-2-1-12-31,-8-9-16 0,-3-4-4 0,-9-8-3 15,-7-3-2-15,-5-3-3 16,-8-3-3 0,-13 9-13-16,-3 6-7 0,-3 18-11 15,2 10-6-15,4 17-3 16,3 10 2-16,9 6 6 16,3 9 4-1,8-3 5-15,2 0 2 0,7 2 1 16,0-4-1-16,2 1 1 0,-1-3 6 15,-1-12-91-15,0-5-93 16</inkml:trace>
  <inkml:trace contextRef="#ctx0" brushRef="#br0" timeOffset="492446.7439">2901 14878 1007 0,'-5'15'457'0,"-11"15"-207"16,-7 8-45-16,-8 0-92 0,-6-6-27 15,3-5-46-15,1-12-10 0,8-10-12 32,3-5-16-32,8-15-23 0,4-5-8 15,6-8-6-15,3 1 11 16,6-1 15-1,5 6 10-15,5 9 24 0,7 8 8 0,7 19 8 16,0 10-4 0,5 11-18-16,-1 2-4 15,-5 0-27 1,0-4-93-16</inkml:trace>
  <inkml:trace contextRef="#ctx0" brushRef="#br0" timeOffset="493209.9179">3814 14490 781 0,'-1'-12'375'0,"-1"-8"-147"0,10 13-39 15,10 29-86-15,9 15-35 16,9 30-38-16,5 11 11 16,-3 25 13-16,-4-1 3 15,-5-6-8-15,-4-8-11 0,-4-28-15 16,0-10-4-1,-5-20-1-15,0-5 2 0,-5-23 8 16,-1-9 5 0,1-18 0-16,-2-12 0 0,1-16-10 15,2-7-7-15,0-17-6 16,9-2-6-16,1 2-4 16,3 7 1-16,0 21 1 15,-9 7 4-15,-6 20 2 16,-2 8-2-16,-7 14-6 15,4 9-2-15,0 14-5 0,0 10 2 16,0 16 1 0,-5 5 1-16,1 16 3 0,0 1 0 15,4-6 1 1,2-8 2-16,0-24 1 16,4-10 1-16,4-18 6 0,0-6 2 15,5-16 1-15,-5-11 1 16,2-17-2-16,3-8-2 15,-3-16 2-15,5 2-1 16,-1 2-3-16,-2 7-1 16,-5 10-4-16,-7 6-2 15,-5 15-9-15,-2 5-29 16,0 18-113-16,-1 7-79 0</inkml:trace>
  <inkml:trace contextRef="#ctx0" brushRef="#br0" timeOffset="493558.1803">4656 15076 936 0,'2'4'406'16,"3"5"-192"-16,0 6-58 15,1 11-37 1,1 4-15-16,-2 4-33 16,-2-2-12-16,-1-9-17 15,2-7-9-15,3-15-10 16,3-6 1-16,6-15-3 16,2-7-3-16,2-6-7 15,5 2-4-15,1 1-2 0,2 2 3 16,-2 14 3-16,0 6 1 15,-11 13 6-15,-5 6 3 16,-3 15 3-16,-5-1 0 16,-2 9-8-16,-1 5-4 15,-6-8-83-15,4-3-91 0</inkml:trace>
  <inkml:trace contextRef="#ctx0" brushRef="#br0" timeOffset="493898.4208">4650 14918 941 0,'0'-7'442'0,"6"-7"-190"15,6 1-65-15,18 1-87 16,8 6-37-16,11 4-38 15,0 1-8-15,-5 3-8 16,-7-1-1-16,-13 0 1 0,-5 1 5 16,-9-5-37-16,-2-1-12 15,-4-9-11-15,-3-3-8 16,0-3 28-16,-2 4 9 16,0 7 11-16,2 9 18 15,-4 10 39-15,1 7 12 16,0 9 4-16,-3-1-13 15,8 4-30-15,-7-4-23 0</inkml:trace>
  <inkml:trace contextRef="#ctx0" brushRef="#br0" timeOffset="494216.0903">5580 14871 568 0,'11'-2'356'0,"12"-3"-4"0,2 3-118 16,14 0-98-16,3 1-41 15,6 1-52-15,4 0-16 16,-17 4-109-16,-1-1-119 16</inkml:trace>
  <inkml:trace contextRef="#ctx0" brushRef="#br0" timeOffset="494422.4978">5577 15026 1164 0,'7'3'477'0,"12"0"-289"0,10 4-45 16,18-6-45-16,9 2-21 15,-1-2-33-15,2 1-10 0,-17-1-76 16,-10-1-94-16</inkml:trace>
  <inkml:trace contextRef="#ctx0" brushRef="#br0" timeOffset="495090.8406">6323 14556 716 0,'4'-4'355'16,"4"-7"-134"-16,-4 10-55 15,5 4-8-15,1 19-32 16,1 9-19-16,1 26-21 15,6 14-8-15,0 21-24 16,3 7-8-16,3-6-19 16,-1-9-8-16,1-24-7 0,2-13 0 15,-2-22 2 1,0-12 3-16,-1-19 5 16,3-15 1-16,-1-15 1 15,0-4-2-15,-3-14-1 16,-3-4 0-16,-2-15-6 15,-1-5-3-15,3 9-12 16,0 8-3-16,-3 31-2 16,-4 13 1-16,-3 30 5 15,-3 9 4-15,3 29 1 0,3 11 0 16,1 1-3-16,2 5 2 16,-3-16-2-16,-1-7 0 15,0-12 1-15,-2-8-2 16,1-11 7-16,0-10 5 0,6-13 13 15,2-9 13-15,5-20 17 16,4-10 4-16,3-22-5 16,1-11-9-16,6-7-25 15,-3 6-9-15,-6 20-10 16,-7 14-38-16,-17 27-116 16,-6 10-114-16</inkml:trace>
  <inkml:trace contextRef="#ctx0" brushRef="#br0" timeOffset="495576.65">7419 14983 962 0,'-2'5'410'16,"-4"8"-222"-16,5 10-41 0,-3 6-53 16,1 0-11-16,-1 4-22 15,2-4-12-15,1-6-15 16,1-6-6-16,0-15 2 0,1-6 1 16,-1-14 0-1,1-5-1-15,2-7-13 0,-5-6-4 16,2-4-5-1,0-3-4-15,3 4-4 16,3 3-1-16,3 12-12 16,5 5-4-16,16 9-2 15,10 4 3-15,18 6-23 16,5 2-53-16,-10 3-276 0</inkml:trace>
  <inkml:trace contextRef="#ctx0" brushRef="#br0" timeOffset="495769.6035">7412 15051 858 0,'-2'0'381'0,"0"-1"-208"16,3-5-42-1,-1 5-72-15,12-2-32 0,54-2-20 16,-22 6-3-16,5 3-76 15,-2 0-157-15</inkml:trace>
  <inkml:trace contextRef="#ctx0" brushRef="#br0" timeOffset="496142.6749">7701 15326 577 0,'4'-6'301'16,"3"-2"-74"-16,0-7-128 15,2-1-24-15,-2-3-37 0,-5-2-11 16,-3 0-12 0,-7-1-2-16,-7 6 2 0,-2 3 0 15,-1 10 1-15,1 4-1 16,6 10-10-16,6 1-5 15,10 5-3-15,8 2-2 16,11-1 3-16,3 1 2 16,-1-3 1-16,-2-1 4 15,-10 1 35-15,-9-1 30 0,-10 4 47 16,-10 0 10 0,-19 2-28-16,-4 0-26 0,-8-6-41 15,1-5-11-15,13-7-23 16,9-4-37-16,20-3-124 15,9-1-85-15</inkml:trace>
  <inkml:trace contextRef="#ctx0" brushRef="#br0" timeOffset="496478.4589">7855 15335 616 0,'1'0'367'16,"1"3"-44"-16,-3 7-148 0,-5 3-31 15,5 5-52-15,-1 0-17 16,5 0-25 0,7-1-8-16,3-7-15 0,4-6-6 15,0-8-3-15,1-9 2 16,0-8 0-16,0-1 0 0,-8-3-4 16,0-1-3-16,-6 8-5 15,-1 2-3 1,-1 10-11-16,-2 7-4 0,0 12-2 15,0 9 1 1,-1 15 7-16,-3 5 1 0,-3 13 3 16,-6 0 0-16,-7-2 5 15,-4-5 2-15,-9-8 5 16,0-7 3-16,-5-12 1 16,1-14-28-1,7-21-192-15</inkml:trace>
  <inkml:trace contextRef="#ctx0" brushRef="#br0" timeOffset="496942.1139">7509 14692 593 0,'-3'-2'354'0,"0"0"-51"15,7 0-72-15,-4 2-89 16,11 0-41-16,61 0-36 16,-20-1-15-16,11-1-22 0,-2-4-6 15,-9 0-5-15,-7 1-3 16,-21-2-4-16,-10 0-20 16,-1 2-21-1,-13-4-4-15,-7-3-2 16,3 3 16-16,-6 1 9 0,10 7 4 0,1 8 29 31,1 3 11-31,-1 8 24 0,-1-2 2 0,3 2-22 16,3 2-4-1,2-6-120-15</inkml:trace>
  <inkml:trace contextRef="#ctx0" brushRef="#br0" timeOffset="497275.6026">8461 14972 756 0,'6'-4'396'0,"16"-2"-84"16,6 1-98-16,18 4-80 15,11 1-36-15,11 7-52 16,-1-5-18-16,-13 6-42 15,-12-1-62-15,-18-2-239 16</inkml:trace>
  <inkml:trace contextRef="#ctx0" brushRef="#br0" timeOffset="497460.9664">8446 15086 955 0,'0'0'447'0,"8"2"-176"0,13-1-45 16,25-1-80-16,14 0-20 15,22 1-47-15,-2-2-21 0,-9-2-26 16,-9 3-58-16</inkml:trace>
  <inkml:trace contextRef="#ctx0" brushRef="#br0" timeOffset="497970.0674">9702 14699 741 0,'-18'-5'411'0,"-24"-5"-75"15,-7 8-127-15,-1 16-119 16,0 5-30-16,7 19-33 16,13 12-6-16,18 14-12 15,11 7-2-15,26 1-3 16,12-7 1-16,24-17 5 16,8-7 3-16,10-23 5 0,-1-7 2 15,-5-23 6 1,-7-6 6-1,-14-15 25-15,-9-5 9 0,-23-10 23 16,-17-8 9 0,-28-5-18-16,-15 0-9 0,-13 8-32 15,-4 7-20-15,0 17-20 16,3 9-27-16,5 16-109 16,7 8-85-16</inkml:trace>
  <inkml:trace contextRef="#ctx0" brushRef="#br0" timeOffset="498156.1226">9846 14790 755 0,'-7'1'402'0,"-9"11"-76"15,-5 6-61-15,-20 13-80 0,-8 6-32 16,-12 13-71-16,1-1-22 15,16-1-37-15,12-8-32 16,29-16-170-16</inkml:trace>
  <inkml:trace contextRef="#ctx0" brushRef="#br0" timeOffset="498512.0264">10705 14467 932 0,'0'-5'468'15,"-1"-7"-159"-15,-3 6-71 16,-4 16-121-16,0 8-47 16,-1 21-54-16,-3 11-7 15,8 19 0-15,-2 12-2 16,1 11 5-16,4 1-69 0</inkml:trace>
  <inkml:trace contextRef="#ctx0" brushRef="#br0" timeOffset="498710.7039">10685 15332 1663 0,'0'0'672'0,"-2"0"-454"16,4 1-71-16,-2-1-131 0,0 0 336 15</inkml:trace>
  <inkml:trace contextRef="#ctx0" brushRef="#br0" timeOffset="501035.2006">11573 14570 704 0,'-26'-1'338'0,"-28"4"-118"0,-1 8-59 16,7 11-75-16,6 8-38 15,17 13-57-15,9 8-14 16,28 15 1-16,12 1 5 16,29-12 11-16,14-9 6 0,21-27 10 15,2-18 9-15,-11-26 71 16,-9-11 36-16,-35-17 51 16,-9-4 13-1,-31-3-46-15,-18 0-31 0,-24 7-57 16,-14 2-21-16,-9 17-31 15,8 7-18-15,13 18-178 16,12 11-175-16</inkml:trace>
  <inkml:trace contextRef="#ctx0" brushRef="#br0" timeOffset="501349.128">11967 14873 737 0,'10'7'323'0,"10"13"-167"0,-3-1-29 16,-7 0-33-16,-5 1-21 16,-7-9-19-16,-4-5 1 0,-1-8-6 15,-2-10-11-15,3-6-16 16,4-7-7-16,8-4-12 15,5-2-4-15,12 4 12 16,-1 5 12-16,8 12 21 16,1 10 5-1,-9 10-8-15,0 8-9 16,-13 10-16-16,-7 3-4 0,-2 3-2 16,1 3-82-16</inkml:trace>
  <inkml:trace contextRef="#ctx0" brushRef="#br0" timeOffset="501617.5332">12574 14953 612 0,'-5'-8'396'0,"-7"-13"41"15,-3-4-188-15,-9-5-93 0,-3-3-38 16,-7 1-61-1,-1 5-18-15,6 12-22 0,2 9-4 0,5 15-6 32,4 9-2-32,6 13-5 0,6 5 0 0,14 2 0 15,10-1 2-15,14-12 3 16,4-7 1 0,1-11-1-16,0-6 1 15,-6-4-16-15,-6-2-79 0</inkml:trace>
  <inkml:trace contextRef="#ctx0" brushRef="#br0" timeOffset="501775.206">12359 14633 832 0,'-6'-5'402'0,"-4"-1"-129"15,5 7-178-15,5 4-111 16,7 6-174-16</inkml:trace>
  <inkml:trace contextRef="#ctx0" brushRef="#br0" timeOffset="502058.9979">12695 14758 1095 0,'11'1'405'0,"13"0"-340"0,13 0-4 16,4-2-40-16,-1-3-6 16,-8-2 0-16,-10-2 1 15,-17 1-1-15,-10 0-3 16,-16 2-3-16,-9 4-1 16,-10 2 21-16,2 4 11 15,10 6 10-15,6 3 1 16,14 10-22-16,6 6-8 15,9 7-11-15,7 5-1 0,8-4-2 16,2-4-2 0,5-8-3-16,2-8-4 0,2-8-95 15,4-4-83 1</inkml:trace>
  <inkml:trace contextRef="#ctx0" brushRef="#br0" timeOffset="502457.2029">13249 14723 1065 0,'-15'-4'489'0,"-15"-2"-229"15,-1 4-75-15,7 2-103 0,7 7-37 16,11 3-36-16,6 3-7 16,15 4-2-16,0 0 0 15,2-1 2-15,4 0 0 16,-5-3 1-1,0-6 0-15,-1-5 0 16,-2-3 1-16,-9-2-1 0,0-2-1 0,-13 1-2 16,-5 1-2-1,-2 3-1-15,1 3 0 0,-5 6 0 16,5 2-1-16,0 7 0 16,0-2 1-16,15 7 3 15,3-1 0-15,9-3 4 16,5 0 2-1,4-8 19-15,1-4 6 16,6-2 4-16,-2-4-1 0,3-5-53 16,-3-2-381-16</inkml:trace>
  <inkml:trace contextRef="#ctx0" brushRef="#br0" timeOffset="503321.2622">14672 14360 501 0,'0'-15'271'0,"-1"-11"-41"15,1 4-16-15,7 14-44 16,-2 8-28-16,1 20-52 16,1 18-25-16,4 29-24 0,-1 9-4 15,5 15-10-15,-1-5-3 16,-4 1-4-1,6 2-3-15,-2-18-6 0,3-12 0 16,5-31 1 0,0-14 4-16,7-26 12 15,5-8 3-15,1-28-1 16,2-12-3-16,-7-14-8 16,-6-7-1-16,-9 0-2 0,-6 0-3 15,2 12-8-15,0 13-5 16,0 26-12-1,-1 23-2-15,-2 37 1 16,-3 12 2-16,3 23 9 16,3 2 1-16,2 0 1 0,8 1 0 15,6-4 2 1,-1-4-1-16,4-17 1 16,-5-10 2-16,-7-25 7 0,1-12 3 0,-3-21 18 31,1-14 9-31,1-16 5 0,-1-5 1 15,0 4-15 1,-4-5-8-16,-3 1-12 0,-1 2-4 16,-7-1-7-16,0 15-6 15,-3 18-70-15,-3 10-79 16</inkml:trace>
  <inkml:trace contextRef="#ctx0" brushRef="#br0" timeOffset="503669.4252">15532 15031 816 0,'0'12'333'0,"4"19"-216"15,3-7-13-15,-1-9-21 16,6-1 8-16,-2-12 18 16,-2-8 2-16,0-9-21 15,-6-7-26-15,-5-13-37 16,0-1-5-16,-8-14-7 16,3 2-3-16,0 1-6 0,-2 2-4 15,10 21-1-15,4 3-1 16,11 14 0-16,8 1 0 15,10 1-1-15,1 4-1 16,9 1 2-16,-1 3-69 16,-4 1-151-16</inkml:trace>
  <inkml:trace contextRef="#ctx0" brushRef="#br0" timeOffset="503863.3228">15536 15037 1055 0,'4'2'440'0,"13"4"-252"0,3-6-80 16,17 0-43 0,8 0-28-16,3-1-35 0,2-4-86 15</inkml:trace>
  <inkml:trace contextRef="#ctx0" brushRef="#br0" timeOffset="504240.4942">15502 14637 787 0,'4'-4'391'0,"6"-3"-134"0,10 2-97 15,8-2-27-15,15 4-43 0,3 2-22 16,9 0-33-16,2 3-10 16,-9-2-13-16,-6 4-5 15,-18-4 0-15,-12-2-1 16,-9-2-31-16,-6-3-10 15,-3 1-10-15,-3 1-2 16,1-2 22-16,6 1 4 0,3 5 4 16,5 1 0-16,-6 0 22 15,0 0 12-15,6 2 19 32,4 17 4-32,21 26-12 0,-31-27-6 0,-4-5-90 15</inkml:trace>
  <inkml:trace contextRef="#ctx0" brushRef="#br0" timeOffset="504657.8118">16373 14472 829 0,'3'0'408'16,"4"-1"-129"-16,-2 16-137 16,1 7-31-16,1 13-41 15,-2 9-19-15,0 10-20 16,-2 2-6-16,-2 1-9 15,-1-2-4-15,2-15-74 16,2-9-115-16</inkml:trace>
  <inkml:trace contextRef="#ctx0" brushRef="#br0" timeOffset="504820.7456">16200 14703 1201 0,'11'0'484'0,"18"0"-313"15,9-4-35-15,25 3-59 16,9-3-21-16,1 4-34 16,3 3-7-16,-11-3-131 15,-11 2-151-15</inkml:trace>
  <inkml:trace contextRef="#ctx0" brushRef="#br0" timeOffset="505475.8863">17069 14232 877 0,'0'-3'379'16,"4"-2"-204"-16,0 9-44 15,-3 24-48-15,7 17-28 0,3 29-10 16,4 7 9-16,5 5 5 16,-4-2 0-16,1-12-21 15,3-4-13-15,2-17-10 16,3-11-1-16,-2-24 7 16,0-14 4-16,3-23 5 15,0-12-1-15,2-15-5 16,1-7-4-16,-7-11-2 15,-5-10-2-15,-4-13-5 16,-4 6-3-16,-1 17-2 0,-5 19 3 16,-1 34-2-16,-2 19 0 15,-2 32-6-15,6 13-2 16,6 17 0 0,6 2 0-16,5-4 1 15,1-6 1-15,0-8 0 0,-2-7 1 0,-1-12 0 16,0-6 2-1,1-23 5-15,2-6 4 16,2-25 30-16,-2-9 20 16,-1-16 34-16,-1-12 3 15,-5-12-25-15,-2-6-20 0,-2 10-36 0,-4 8-9 16,-7 25-10-16,-4 16-54 16,-10 21-184-1,1 5-282-15</inkml:trace>
  <inkml:trace contextRef="#ctx0" brushRef="#br0" timeOffset="506029.7871">17906 14718 636 0,'-2'8'308'0,"-2"10"-101"15,-3 9-41-15,-2 8-52 16,2 3-22-16,4-1-28 15,5-6-20-15,2-15 12 16,2-5 24-16,-4-16 11 16,-1-9 0-16,-1-11-9 15,-8-13-19-15,3-5-5 0,-4-3-2 16,5 1-12 0,3 6-12-16,9 9-20 15,3 2-6-15,12 12-9 16,4 0-3-16,9 9-5 15,3 3 16-15,10 5-128 16,9 2-100-16</inkml:trace>
  <inkml:trace contextRef="#ctx0" brushRef="#br0" timeOffset="506239.7741">17904 14735 476 0,'-2'2'327'0,"1"2"52"15,9 0-145-15,16 3-110 16,4-5-32-16,13 2-63 16,5-1-13-16,-1-2-84 15,6 5-212-15</inkml:trace>
  <inkml:trace contextRef="#ctx0" brushRef="#br0" timeOffset="506703.3397">18243 15030 288 0,'4'-7'218'0,"-2"-10"36"16,-2 3-36-16,-11-6-45 16,-8 1-15-16,-6 1-25 0,-8 3-16 15,7 14-37-15,-2 2-25 31,9 9-41-31,7 3-14 16,11 5-11-16,10 1-1 16,11-1 8-16,4-3 4 0,6-8 4 15,-1-5 3-15,0-2 1 16,-5-4 1-16,-6 0-3 16,-3 4-4-16,-5 2-1 15,-1 12 3-15,0 7 1 16,-4 1 3-16,-5 2 0 15,-5 2-2-15,-12 0 4 16,-4-1 2-16,-9-8 5 16,-1-5 0-16,1-12-1 15,8-4-2-15,7-9-50 16,6-4-50-16,14 5-197 16</inkml:trace>
  <inkml:trace contextRef="#ctx0" brushRef="#br0" timeOffset="506873.2277">18385 15086 821 0,'11'4'404'16,"13"3"-134"-16,-4 0-95 0,0 2-81 16,0 4-30-16,-2 3-39 15,1 0-9-15,-4 2-60 16,-5-1-81-16</inkml:trace>
  <inkml:trace contextRef="#ctx0" brushRef="#br0" timeOffset="507045.3692">18602 15048 838 0,'-11'0'459'0,"-10"8"-87"15,-6 6-131-15,-1 6-120 16,-5 4-45-16,-4 5-53 15,-1 0-8-15,5 0-141 16,7-6-256-16</inkml:trace>
  <inkml:trace contextRef="#ctx0" brushRef="#br0" timeOffset="507616.2227">18039 14434 620 0,'1'0'368'0,"-1"-1"-38"16,4 2-97-16,-4-1-95 0,18 5-38 15,61 7-40-15,-26-8-17 16,12 0-17-16,0-4-6 16,-10 0-12-16,-9-2-10 15,-17-5-48-15,-7-2-10 16,-15-7-11-16,0-2 8 15,-9-1 45-15,-3 6 7 16,1 6 7-16,-2 5 5 0,2 8 21 16,4 4 11-1,5 14 13-15,0 0 1 16,5 12-8-16,-4-4-5 16,-7-6-3-16,-2-3-6 15,-4-10-25-15,2-3-95 16</inkml:trace>
  <inkml:trace contextRef="#ctx0" brushRef="#br0" timeOffset="507948.557">19028 14592 710 0,'4'-1'318'0,"11"1"-113"16,3 0-36-1,23 2-24-15,6 0-21 16,12-2-49-16,2 0-19 0,-4 3-20 16,-6 1 4-16,-21 3-152 0,-4 2-159 15</inkml:trace>
  <inkml:trace contextRef="#ctx0" brushRef="#br0" timeOffset="508116.247">19068 14701 917 0,'-3'4'479'15,"-4"2"-104"-15,22-2-181 16,17 4-33-16,21-3-50 16,13 0-30-16,12-2-51 15,-6-2 9-15,-5-1-214 16</inkml:trace>
  <inkml:trace contextRef="#ctx0" brushRef="#br0" timeOffset="508634.5299">20204 14322 772 0,'-17'-8'406'0,"-22"-6"-99"16,-5 11-123-16,0 12-105 0,4 12-34 16,5 21-33-16,10 9-4 15,15 14 0-15,7 0 1 16,23-1 10-16,10-8 24 15,27-11 24-15,14-6 3 16,21-24-4-16,4-11-21 16,-11-21-18-16,-15-13 7 0,-30-19 19 15,-16-5 5-15,-31-16-1 16,-13-8-9-16,-30-5-26 16,-16 5-13-1,-18 17-14-15,-3 19-28 16,11 29-148-16,14 11-175 15</inkml:trace>
  <inkml:trace contextRef="#ctx0" brushRef="#br0" timeOffset="508863.4851">20457 14352 1076 0,'-1'0'531'0,"-9"6"-199"15,-16 18-116 1,-17 13-39-16,-28 22-44 0,-11 6-25 0,-6 10-44 16,10-1-22-16,26-1-70 15</inkml:trace>
  <inkml:trace contextRef="#ctx0" brushRef="#br0" timeOffset="545764.7119">21172 14463 731 0,'5'0'301'0,"20"-3"-156"0,11 3-33 0,32 6-21 31,12 0-15-31,18 3-45 0,7-1-10 16,-1-2-5-16,-6-3-3 15,-23-3-18 1,-13-1-43-16,-31-6-99 0,-9 2-52 15,-17 5-155-15</inkml:trace>
  <inkml:trace contextRef="#ctx0" brushRef="#br0" timeOffset="545981.3608">21366 14586 337 0,'-21'4'233'16,"-20"2"1"-16,18-3-36 15,16 4-7-15,26-5-19 0,16 0-19 16,32 1-48-16,14-5-18 16,20 2-22-16,4 0-8 0,-7 0-14 15,-9 0-11 1,-23 3-42-16,-15-4-31 16,-25-4-106-16,-11 5-98 0</inkml:trace>
  <inkml:trace contextRef="#ctx0" brushRef="#br0" timeOffset="546196.1902">21885 14354 705 0,'18'4'354'15,"9"0"-97"1,16 18-158-16,0 5-17 0,-1 6-35 15,-6 5-12 1,-21-5-12-16,-12 0-2 0,-18-5-4 16,-8-5 1-16,-10 1-75 15,-6-6-76-15</inkml:trace>
  <inkml:trace contextRef="#ctx0" brushRef="#br0" timeOffset="546422.2607">21385 14373 782 0,'-21'3'391'15,"-13"5"-154"-15,-13 15-85 16,2 6-15-16,9 16-41 15,10 1-12-15,38-1-5 0,20 3-17 16,41-10-26-16,14-5 22 16</inkml:trace>
  <inkml:trace contextRef="#ctx0" brushRef="#br0" timeOffset="547226.8695">1822 16509 698 0,'-2'0'331'0,"4"0"-117"0,14-1-47 16,34-1-55-16,15-2-8 16,37-2-30-16,14-1-19 15,10 4-19-15,-2 1-11 16,-21 3-18-16,-17 6-34 16,-27-3-135-16,-10 3-110 15</inkml:trace>
  <inkml:trace contextRef="#ctx0" brushRef="#br0" timeOffset="547449.9794">1957 16613 589 0,'-4'0'319'15,"-1"0"-98"-15,24 0-77 16,13-1-23-16,32-3-40 15,18 0-1-15,19-1-23 16,10 2-10-16,-12-2-13 16,-9 0-4-16,-22-2-4 15,-9 0-29-15,-18 1-100 16,-9 1-94-16</inkml:trace>
  <inkml:trace contextRef="#ctx0" brushRef="#br0" timeOffset="547607.583">2582 16388 642 0,'5'-2'292'16,"18"-3"-126"-16,9 5-31 16,17 10-44-16,5 5-9 0,-5 11 8 15,-11 2 0-15,-24 3-1 16,-16-1-7-16,-17-4-38 16,-7 3-33-16,-7-5-154 15,-3-4-178-15</inkml:trace>
  <inkml:trace contextRef="#ctx0" brushRef="#br0" timeOffset="547796.6603">2071 16457 849 0,'-13'6'361'0,"-20"8"-183"0,-1 5-31 16,3 8-13-16,4 2-23 15,21 4-41-15,12 1-17 16,19 0-34-16,16 0-6 16,19-9-86-16</inkml:trace>
  <inkml:trace contextRef="#ctx0" brushRef="#br0" timeOffset="548430.5837">3511 16169 993 0,'-4'0'353'16,"6"10"-278"-16,1 15-35 15,14 32-19-15,10 19 12 0,10 22-1 16,2 8 0-16,-3 0 1 15,-6-5-3-15,-10-15-9 16,-4-10-2-16,-5-28 6 31,-1-15 1-31,-1-27 41 0,2-12 7 16,3-31 2-16,-2-15 2 0,-1-28-38 16,-2-12-9-1,-4-12-10-15,-1 0-9 0,2 17-13 16,1 17 1-16,2 40-13 15,0 21-1-15,7 39 4 16,4 18-6-16,2 25 10 16,4 5 3-1,-2-2 3-15,-1-5 1 16,0-7 3-16,-3-8 0 0,8-18 24 0,-1-13 20 16,5-27 55-16,0-13 17 15,-1-26 6-15,2-7-12 16,-8-14-45-16,-3-9-19 15,-7-3-33-15,-4-3-6 16,-7 9-75-16,-4 11-47 0,-6 23-107 16,-3 16-105-16</inkml:trace>
  <inkml:trace contextRef="#ctx0" brushRef="#br0" timeOffset="548767.065">4333 16813 809 0,'-4'18'353'15,"1"22"-167"-15,2 4-44 0,3 0-57 16,4-3-22-16,1-13-4 16,-2-6 8-16,0-12 31 0,-4-8 26 15,2-5-13-15,-3-5-3 16,1-13-24-16,1-4-28 15,-2-16-26-15,-1-5-5 32,-6-7-12-32,0 4-4 15,1 12-9-15,4 8-7 16,4 15-6-16,6 0-3 0,10 5-2 16,4 3 0-16,9 5 5 15,4 2 2-15,0 4-9 16,-2 2-50-16,-3 3-130 15,-3 2-129-15</inkml:trace>
  <inkml:trace contextRef="#ctx0" brushRef="#br0" timeOffset="548951.022">4317 16937 825 0,'5'-3'370'0,"15"-3"-159"0,8 0-89 16,13 0-65-16,1 0-16 15,-3 6-29-15,-2-1-2 16,-3 3-143-16</inkml:trace>
  <inkml:trace contextRef="#ctx0" brushRef="#br0" timeOffset="549239.6448">4423 16576 897 0,'10'-5'382'15,"7"-4"-212"-15,19 9-97 16,8 5-14-16,9-2-34 15,-1 6-10-15,-11-4-5 0,-7 0 2 16,-16 0 5-16,-3-2 3 16,-10-2 8-16,-5-6 0 15,-5-2-6 1,-1 3-8-16,-2 0-3 16,0 7-4-16,3 7-2 0,-1 3 1 15,7 5-112 1</inkml:trace>
  <inkml:trace contextRef="#ctx0" brushRef="#br0" timeOffset="549538.8951">5192 16605 1123 0,'19'-1'444'0,"25"-1"-309"0,3 1-42 16,1 5-56-16,-2-2-14 15,-13-1-14 1,-4 2-56-16,-14 1-362 16</inkml:trace>
  <inkml:trace contextRef="#ctx0" brushRef="#br0" timeOffset="549698.0102">5166 16749 673 0,'0'1'398'0,"16"6"42"16,10-5-205-16,27 1-88 0,7-3-21 16,0-5-73-16,2 1-25 15,-8 3-153-15</inkml:trace>
  <inkml:trace contextRef="#ctx0" brushRef="#br0" timeOffset="550121.623">6004 16664 637 0,'0'1'390'0,"0"-1"-23"15,17 4-116-15,11-1-33 16,32-1-18-16,19 3-24 16,-25-5-66-1,-26 0-23-15,-1 0-50 0,81 0-54 16</inkml:trace>
  <inkml:trace contextRef="#ctx0" brushRef="#br0" timeOffset="550848.7382">6874 16239 1001 0,'0'-2'400'0,"3"2"-295"16,1 15-38-16,4 26-43 15,4 18-14-15,7 24 24 0,3 6 4 16,-1 2-3 0,0-7-2-16,1-10-13 15,-2-6-3-15,1-21 1 16,-1-10 0-16,-2-23 31 16,0-14 10-16,-1-18 7 15,2-13 2-15,-2-19-27 16,-1-9-9-16,-3-15-9 15,0-5-6-15,-3 2-10 16,0 10-8-16,-1 28-18 16,-1 19-2-16,-1 35 0 15,1 15 5-15,7 18 11 16,3 3 1-16,9 6 3 16,-1-1 0-16,2 2 1 15,-2 0 1-15,-2-9 3 0,6-6 0 16,0-20 27-16,-1-14 13 15,2-25 35-15,0-15 14 16,2-22 4-16,-3-9-2 16,-5-11-26-16,-5-6-13 15,-15 1-32-15,-5 6-14 16,-12 20-17-16,-4 13-14 16,-4 31-105-16,3 11-99 15</inkml:trace>
  <inkml:trace contextRef="#ctx0" brushRef="#br0" timeOffset="551342.5906">7869 16662 950 0,'-4'7'346'16,"-2"11"-269"-16,3 13-40 0,0 17-12 15,3 6-6-15,3 5 26 16,2-5 8-16,2-17 15 16,-4-10 14-16,3-21-4 15,-2-6 1-15,-4-17-4 16,1-10-9-16,-3-17-28 0,-1-11-10 15,-3-7-13 1,3 5-5-16,3 8-11 16,1 9-7-16,11 16-9 15,4 5-5-15,12 10-2 16,7 5 2-16,11 6-43 0,7 4-71 16</inkml:trace>
  <inkml:trace contextRef="#ctx0" brushRef="#br0" timeOffset="551526.9319">7844 16809 714 0,'5'-4'334'0,"4"-1"-122"0,22-1-134 16,10 2-37-16,15 2-23 15,4 2-6-15,-3 7-110 16</inkml:trace>
  <inkml:trace contextRef="#ctx0" brushRef="#br0" timeOffset="551933.2091">8211 17111 517 0,'6'-6'236'0,"8"-2"-107"0,-1-1-16 0,-3-6-28 31,-3-2-7-31,-7-7-9 0,-2 3-7 16,-9-1-19-16,-3 4-12 0,-9 11-18 15,-2 2-4-15,0 12-9 16,6 4-4-16,11 4-10 16,8 5 1-16,16-1 7 15,7 2 7 1,7 2 13-16,2-2 14 16,-6 0 21-16,-7-2 9 15,-10-1 21-15,-11 0 9 16,-17-4 19-16,-10 1-2 15,-16-6-19-15,-2-2-18 0,-2-6-36 16,6-3-9-16,15-6-42 16,10-4-61-16,18 2-165 15,13 1-190-15</inkml:trace>
  <inkml:trace contextRef="#ctx0" brushRef="#br0" timeOffset="552106.9609">8359 17094 932 0,'12'0'402'0,"17"2"-230"15,1 4-20-15,1 6-59 0,-2 3-17 16,-6 6-25-16,-4 2-15 16,-6 1-17-1,-3-4-28-15,-6-6-90 0,2-5-85 16</inkml:trace>
  <inkml:trace contextRef="#ctx0" brushRef="#br0" timeOffset="552265.2921">8578 17067 1013 0,'-8'-2'485'0,"-14"4"-199"16,-5 3-69-16,-7 12-110 16,2 5-38-16,-1 1-41 15,4 3-14-15,11-2-94 16,-1-4-255-16</inkml:trace>
  <inkml:trace contextRef="#ctx0" brushRef="#br0" timeOffset="552828.8934">7967 16462 796 0,'-1'-4'373'15,"1"-1"-161"-15,13 1-108 16,10 2-22-16,22 0-23 16,11 0-6-16,11 5-9 15,-2-2-5-15,-13 0-18 16,-8-1-1-16,-16-6 0 0,-5-2 1 0,-12-7-5 31,-3-2-10-31,-5-5-8 0,-3-1-4 0,2 7-7 16,-2 5 1-1,6 11 0-15,1 7 3 0,4 15 18 16,3 7 12-16,-9 8 26 31,-5 1 2-31,-12-6-7 0,-3-4-3 16,5-11-90 0</inkml:trace>
  <inkml:trace contextRef="#ctx0" brushRef="#br0" timeOffset="559700.6076">9091 16614 721 0,'2'-1'336'0,"14"-1"-112"15,11 0-62-15,22 1-44 0,8 0-25 16,8 0-52-16,0-1-16 16,-6 2-12-16,-7 0 6 15,-14 1-106-15,-5 2-79 16</inkml:trace>
  <inkml:trace contextRef="#ctx0" brushRef="#br0" timeOffset="559972.5636">9170 16758 596 0,'22'-2'362'16,"10"-3"-31"-16,16-1-138 15,7 3-19-15,2 1-58 0,0 0-30 16,-1 5-38 0,-7-2 7-16,-7-1-262 0</inkml:trace>
  <inkml:trace contextRef="#ctx0" brushRef="#br0" timeOffset="561087.7082">9954 16674 831 0,'4'0'360'0,"13"0"-152"0,8 0-50 15,26 3-19-15,12 1 0 16,5 2-19-16,5-2-10 16,-7-4-31-16,-6-1-13 15,-11-6-28-15,-5-1-6 16,-17-2-131-16,-8 0-160 16</inkml:trace>
  <inkml:trace contextRef="#ctx0" brushRef="#br0" timeOffset="561728.5861">11194 16115 691 0,'-27'9'299'15,"-29"19"-138"-15,-6 10-9 16,-6 17-13-16,19 25 0 0,18 19-4 16,17 8-9-16,38 13-3 15,11-11-12 1,33-12-35-16,11-11-8 0,2-30-31 16,0-16 6-16,-9-22-172 15</inkml:trace>
  <inkml:trace contextRef="#ctx0" brushRef="#br0" timeOffset="572739.7538">11509 16342 915 0,'-1'-1'393'16,"1"5"-215"-16,0 14-27 16,6 24-42-16,4 10-10 15,4 20-26-15,1 6-10 0,0 0-33 16,-4 1-6 0,-7-15-2-16,0-11-24 0,-3-21-100 15,1-13-90-15</inkml:trace>
  <inkml:trace contextRef="#ctx0" brushRef="#br0" timeOffset="572907.5632">11449 16378 750 0,'11'-12'391'15,"8"-11"-85"-15,26 2-188 16,12-1-36-16,11 7-47 0,5 6-13 15,1 9-4-15,-3 4-87 16</inkml:trace>
  <inkml:trace contextRef="#ctx0" brushRef="#br0" timeOffset="573100.0663">11543 16600 684 0,'7'6'358'0,"18"1"-77"15,14 6-104-15,18-9-77 16,5-4-32-16,6 0-40 16,-1-6-25-1</inkml:trace>
  <inkml:trace contextRef="#ctx0" brushRef="#br0" timeOffset="573613.5192">12013 16849 360 0,'7'-6'272'0,"2"-6"12"15,2-2-72-15,-5 1-25 16,-3-1-58-16,-2 2-25 0,-7 0-35 15,-2 2-12 1,-8 9-25-16,-5 1-10 0,-1 11-19 16,-2 3-4-16,6 6-5 15,4 2-1 1,9-1 1-16,7 1 1 16,9-6 1-16,5-4 2 0,7-10 2 15,3-2 0-15,-1-4 3 16,0 1-1-16,-3 3-1 15,0 7 14-15,-7 4 21 0,-3 2 8 16,-12 8 10-16,-4-3-11 16,-10 8-18-1,-3-3-5-15,-8-2-4 0,-4 1-2 16,-3-10 0-16,-1-2-15 16,6-9-73-16,6 1-57 15,9-6-173-15</inkml:trace>
  <inkml:trace contextRef="#ctx0" brushRef="#br0" timeOffset="573832.8144">12183 16979 807 0,'2'-1'459'15,"4"-1"-54"-15,2 2-161 0,7 8-131 16,3 5-31-16,2 6-44 16,-6 3-16-16,-4 8-19 15,-4 0-42-15,-5-1-140 16,4 0-129-16</inkml:trace>
  <inkml:trace contextRef="#ctx0" brushRef="#br0" timeOffset="573981.3824">12346 16946 1018 0,'-4'0'495'0,"-12"8"-187"15,0 6-65-15,-6 12-119 16,-4 6-38-16,1 3-49 16,0 6-16-16,1-4-61 0,6-5-86 15</inkml:trace>
  <inkml:trace contextRef="#ctx0" brushRef="#br0" timeOffset="574508.0042">12595 16676 381 0,'0'1'261'0,"0"1"33"0,0-2-52 16,0 0-27-16,0 0-10 16,0 0-10-16,0 0-8 15,0 0-17-15,0 0-11 16,0 0-20-16,0 0-20 16,2 0-36-16,-2 0-19 15,0 0-34-15,0 0-9 0,0-2-56 16,0 1-89-1</inkml:trace>
  <inkml:trace contextRef="#ctx0" brushRef="#br0" timeOffset="575669.379">13153 16415 670 0,'0'-5'392'16,"-2"-1"-61"-16,-9 13-154 0,-6 10-40 15,-8 21-61-15,-1 9-17 16,-2 12-26-16,0 7-7 15,6-1-12 1,3-2-5-16,6-14-1 0,4-13-3 0,10-14-15 16,5-10-18-1,5-18-28-15,5-7-5 16,1-14-9-16,-2-3 0 0,2-6-15 16,1-1-8-1,3-2-88-15,1 0-4 16,1-2 31-16,-1-2 15 15,-5 0 136-15,-2-1 54 16,-7 3 94-16,-3 4 34 16,-2 10 34-16,-3 7-6 15,-1 10-36-15,-1 7-27 0,3 10-52 0,1 4-26 16,6 12-42 0,0 7-5-1,4 7-3-15,6 6-1 0,7-2-2 16,6 1-4-16,3-2-1 15,0-4-1-15,-8-1 3 16,-5-1-1-16,-11-5 0 16,-7 2 0-16,-8-3-1 15,-4-1 1-15,-13-1 3 16,-3-5 1-16,-9-10 3 16,-4-9 1-16,-1-7-2 15,0-6-3-15,-2 2-7 16,1 3-4-16,3 7-3 15,4 4-15-15,10 5-46 16,9 0-32-16,13-3-85 16,3-1-68-16</inkml:trace>
  <inkml:trace contextRef="#ctx0" brushRef="#br0" timeOffset="575931.0989">13559 16645 844 0,'7'-4'444'0,"12"0"-87"15,5 4-154-15,6 13-93 16,1 5-23-16,-5 10-40 15,3 3-12-15,-7 6-19 16,-2 2-5-16,0-3-86 16,-2-7-71-16,-2-14-256 15</inkml:trace>
  <inkml:trace contextRef="#ctx0" brushRef="#br0" timeOffset="576154.6814">13845 16664 696 0,'-10'4'357'15,"-13"11"-86"-15,-3 0-46 16,0 4-76-16,-1 2-31 16,-2 1-61-16,0 3-21 0,-1-2-19 15,-2-1-5-15,9-1-6 16,4 0-1-1,7-5-4-15,6 1-12 0,6-8-165 16</inkml:trace>
  <inkml:trace contextRef="#ctx0" brushRef="#br0" timeOffset="576678.8879">14162 16738 960 0,'-2'3'523'16,"-4"-1"-120"-16,5 3-177 15,0-5-53-15,0 0-88 16,1 0-33-16,0 0-118 16,0 0-87-16</inkml:trace>
  <inkml:trace contextRef="#ctx0" brushRef="#br0" timeOffset="577208.7546">14749 16597 523 0,'-6'-6'349'16,"-3"-3"-36"-16,-8 3-66 15,-2 5-34-15,-4 4-79 0,-6 6-34 16,-2 8-56-16,-6 1-17 15,9 6-17-15,6 2-3 16,20 7 0-16,12 0-1 16,20 2-2-16,9-1 0 15,10-13 1-15,4-4 5 16,4-16-72-16,-1-4-90 16</inkml:trace>
  <inkml:trace contextRef="#ctx0" brushRef="#br0" timeOffset="577620.0795">15071 16676 337 0,'-2'-6'197'0,"0"-3"-18"16,-2-3-10-16,-7 5-1 0,-1 3-10 16,-13 0-15-1,1 4-15-15,-2 4-49 0,0 2-23 16,5 10-37-16,4 1-6 15,13 5-2-15,4 7-1 16,13 0-2-16,8 1-2 16,8-5-1-16,2-6 1 15,7-14 6-15,-7-7 1 16,-1-14 47-16,-6-6 25 16,-18-7 26-16,-1-2 8 15,-19 4-39-15,-9-3-27 16,-8 10-73-16,-5 7-89 0</inkml:trace>
  <inkml:trace contextRef="#ctx0" brushRef="#br0" timeOffset="578152.6727">15383 16630 731 0,'-10'-1'359'0,"-11"1"-131"16,2 0-45-16,4 3-77 15,6 0-25-15,9 4-18 16,3-3-3-16,13 5-5 16,6 6-3-16,10 3-12 0,0 3 1 15,-3 5 3 1,-8 1 4-16,-14-1 8 16,-7 2 9-16,-14-5 9 15,-5-4 0-15,-5-8-11 16,-6-9-15-16,1-10-21 15,4-7-45-15,7-6-176 16,6 2-180-16</inkml:trace>
  <inkml:trace contextRef="#ctx0" brushRef="#br0" timeOffset="581409.6819">15913 16272 784 0,'-22'8'411'0,"-16"7"-128"16,-5 27-110-16,-5 14-36 16,9 21-48-16,5 8-17 15,20 3-26-15,14-4-8 16,29-8-21-16,17-8-6 15,23-23-11-15,10-14-43 0,0-20-199 16,-3-11-226 0</inkml:trace>
  <inkml:trace contextRef="#ctx0" brushRef="#br0" timeOffset="582615.8932">16534 16318 1074 0,'9'4'476'0,"15"14"-230"0,8 15-58 0,6 19-61 16,-3 7-15-16,-15 6-11 15,-16 2-8 1,-23-1-25-16,-6 1-12 0,-5-11-30 16,4-10-27-16,13-24-144 15,4-16-288 1</inkml:trace>
  <inkml:trace contextRef="#ctx0" brushRef="#br0" timeOffset="583139.6451">16913 16123 1070 0,'17'2'462'0,"27"14"-243"16,6 18-53-16,4 30-39 0,-1 23-12 15,-22 27-5-15,-21 9-8 16,-25 18-37-16,-15-6-12 16,-13-19-35-1,3-14-6-15,5-40-7 0,1-14-9 0,10-22-77 16,1-12-68-1</inkml:trace>
  <inkml:trace contextRef="#ctx0" brushRef="#br1" timeOffset="587781.4502">14633 17100 676 0,'3'-6'296'0,"3"-5"-146"0,4 3-59 15,5-5-1-15,15-7-1 16,14-7-6-16,30-25-10 15,24-11-8-15,32-22-24 16,19-10-8-16,28-14-15 16,9-6-2-16,9 5-6 15,-15 1-2-15,-36 27 1 16,-26 12 0-16,-48 19-1 16,-16 16-13-16,-32 8-31 15,-13 11-17-15,-16 7-12 16,-9 0 14-16,-16-1 26 15,-5 0 17-15,-7 1 10 16,5 1 2-16,12 1 1 0,8-1 0 16,19 3-10-16,6-1-3 15,13 3-5-15,7 1 0 16,15 0 3-16,0 4 1 16,3 8-2-16,-5 4 17 15,-17 7 43-15,-9 5 23 16,-21-3 31-16,-7 4-11 15,-9-7-31-15,-1-10-19 0,12-7-145 16,3-10-201-16</inkml:trace>
  <inkml:trace contextRef="#ctx0" brushRef="#br1" timeOffset="588207.3119">16538 15810 582 0,'9'-12'285'16,"2"-10"-100"-16,3-5-45 15,-5-3-5-15,-6-2 4 16,-3 1-7-16,0 2-24 0,0 6-10 16,0 9-17-16,0 6-7 15,0 8-30-15,0 6-13 16,0 12-29-1,0 5-6-15,4 13-2 0,3 2 3 16,-3 4 3-16,7 4 1 16,-7-7 6-16,-1-3 0 15,0-9 3-15,-3-5 1 16,-9-7-3-16,-6-2-3 16,-6-5-5-16,0-4 0 15,6-1-5-15,2-3-1 16,10-1-5-16,12 2 0 0,4-6 1 15,14 4 3 1,3-5 5-16,-3-5 1 16,13 5 6-16,-9-3 3 0,-3 4 5 15,-3 3 0 1,-13-3 10-16,-2 0-54 0</inkml:trace>
  <inkml:trace contextRef="#ctx0" brushRef="#br0" timeOffset="591138.8283">17582 16641 1090 0,'4'-4'451'16,"15"2"-263"-16,13-3-44 0,17 5-58 16,16 4-28-16,11-1-39 15,-4-2-4-15,-8-1-66 16,-18 0-87-16,-16-1-334 15</inkml:trace>
  <inkml:trace contextRef="#ctx0" brushRef="#br0" timeOffset="591356.7864">17648 16850 936 0,'15'-3'425'0,"23"-2"-191"15,16 2-36-15,11-2-72 0,6 3-35 16,-10 0-52 0,-11 0-33-16</inkml:trace>
  <inkml:trace contextRef="#ctx0" brushRef="#br0" timeOffset="592475.4984">19337 16313 1074 0,'-4'15'394'0,"-4"30"-294"0,2 20-17 16,2 14 7-16,4 8-8 0,0-1-32 15,0-5-7-15,3-9-6 16,0-10-46 0,2-26-141-16,-2-13-114 0</inkml:trace>
  <inkml:trace contextRef="#ctx0" brushRef="#br0" timeOffset="592648.2069">19232 16347 912 0,'24'-4'389'0,"29"-5"-203"0,10 2-59 16,15 5-52-16,2-4-25 15,2 4-34 1,-6-2 3-16,-10 5-143 15,-10 4-174-15</inkml:trace>
  <inkml:trace contextRef="#ctx0" brushRef="#br0" timeOffset="592839.7788">19306 16581 1031 0,'9'4'433'16,"21"-3"-254"-16,15 6-59 15,12-2-50-15,10-4-30 0,3 4-36 16,-2-3-84-16</inkml:trace>
  <inkml:trace contextRef="#ctx0" brushRef="#br0" timeOffset="593423.0644">19732 16954 601 0,'3'-3'296'16,"9"-1"-92"-16,-1-4-27 15,-3-2-46-15,0 0-21 0,-7-3-36 16,-4-3-12-16,-8-1-20 16,-4 1-8-16,-9 4-15 15,-1 3-5-15,-3 9-8 16,1 3-5 0,6 9-5-16,5 5-5 0,7 1-3 15,7 3 2-15,9-4 3 16,7-3 3-16,8-4 4 0,2-3 1 31,1-7 2-31,1-2 0 0,-2-2-1 16,-3 4-2-16,0 10-1 15,-3 4 0-15,-2 5 1 16,-2 5 2-16,-8 4 4 16,-7 0 2-16,-11 0 3 15,-7-2 6-15,-16-4 15 16,-3-4 6-16,-6-10 3 15,0-7-5-15,11-11-18 0,5-6-8 16,21-3-56-16,7 1-59 16,21 4-261-16</inkml:trace>
  <inkml:trace contextRef="#ctx0" brushRef="#br0" timeOffset="593703.986">19928 17091 979 0,'4'1'434'0,"8"6"-215"0,5 7-76 0,4 5-70 15,-2 1-29 1,1 6-28-16,-6-1-4 0,-1 2-41 31,-4-4-56-31,-2-11-142 16,0-5-151-16</inkml:trace>
  <inkml:trace contextRef="#ctx0" brushRef="#br0" timeOffset="593870.7021">20097 17120 836 0,'-6'0'390'0,"-7"4"-167"0,-1 4-34 15,-7 2-56-15,3 7-25 16,-2 5-35-16,-5 1-17 16,1 3-28-16,-1-4-10 15,3-7-9-15,8-5-2 16,6-8-52-16,8 0-75 0</inkml:trace>
  <inkml:trace contextRef="#ctx0" brushRef="#br0" timeOffset="594399.613">20220 16778 1191 0,'0'0'529'16,"4"-1"-254"-1,3 1-55-15,-7-2-86 0,0 2-38 16,1 0-57-16,6 0-18 15,-5 0-120-15</inkml:trace>
  <inkml:trace contextRef="#ctx0" brushRef="#br0" timeOffset="595154.0546">20921 16480 725 0,'-10'11'365'16,"-6"6"-111"-16,-12 11-117 16,-5 8-15-16,-3 12-35 15,3 4-17-15,3 8-29 16,4-5-9-16,12-8-19 16,4-9-3-16,10-18 2 0,6-10 2 15,5-20 2-15,6-11 0 16,2-15-1-16,2-4-3 15,-2-7-2-15,2-1-2 16,-6-5-2-16,6 3 0 16,-5-3-1-16,-2 2-2 15,-3 16 0-15,-7 4 0 16,-1 20-2-16,1 6 0 16,-3 17-4-16,6 8-3 15,7 16-5-15,8 7 1 16,12 4 2-16,7 4 4 15,6-2 4-15,-4-1 4 0,-1-6 3 16,-8-4-1-16,-14-7-1 16,-6-5 0-16,-17-8 1 15,-9-2 1-15,-17-9 5 16,-8-2 1-16,-14-6-1 16,-6-5-1-16,-9 1-4 15,1 0-3-15,1 1-3 16,4 1-1-16,20-1-15 15,12 1-18-15,25-3-90 16,12-2-78-16</inkml:trace>
  <inkml:trace contextRef="#ctx0" brushRef="#br0" timeOffset="595454.1083">21334 16667 1023 0,'9'0'470'0,"3"0"-208"0,16 16-127 15,0 0-29-15,10 12-47 0,3-2-20 16,-3 6-15 0,0-1-4-16,-7-4-20 0,-3 1-39 15,-8-13-96-15,-2-5-72 16</inkml:trace>
  <inkml:trace contextRef="#ctx0" brushRef="#br0" timeOffset="595698.7637">21658 16669 686 0,'-3'-1'365'0,"-9"-3"-84"0,-2 4-26 16,-8 3-62-16,-1 4-23 0,-9 8-48 15,-1 3-26 1,-1 11-40-16,4 1-20 15,3 7-19-15,-1 1-4 0,0-3-6 0,-4-2-1 16,10-10-6 0,5-3-40-16,10-18-159 15,3-5-344 1</inkml:trace>
  <inkml:trace contextRef="#ctx0" brushRef="#br0" timeOffset="841816.2822">16045 16585 680 0,'-1'4'332'16,"-3"3"-117"-16,3 13-115 15,1 7-23-15,-1 9-43 16,1 4-15-16,0-2-7 16,3-3-2-16,3-11-82 15,2-7-116-15</inkml:trace>
  <inkml:trace contextRef="#ctx0" brushRef="#br0" timeOffset="842149.2176">15969 16626 333 0,'-3'-2'246'15,"0"-2"12"-15,3-1-88 0,0 4-27 0,0 0-49 16,3-1-14-16,19-5-28 16,28-7-9-16,-20 14-13 15,1 2-7 1,4-1-12-16,4 4-3 0,-3-1-2 15,-4 2 0 1,-6 1 2-16,-5-5 6 0,-6 0 39 16,-5-4 13-1,-4-4 31-15,-2-1 7 0,-4-3-11 16,0-1-6-16,-3 6-19 0,-1 3-9 31,0 12-17-31,1 8-8 0,-1 17-15 16,4 8-4-16,5 7-9 15,3 6-11-15,4-8-158 16</inkml:trace>
  <inkml:trace contextRef="#ctx0" brushRef="#br1" timeOffset="846756.9558">16128 15769 632 0,'0'-1'320'0,"7"-2"-78"0,7 0-35 15,11-2-42-15,8 2-18 0,8-2-35 16,-4 2-15-16,-3 1-18 16,-5-1-14-16,-9 3-22 15,-5 1-8-15,-6-2-120 16</inkml:trace>
  <inkml:trace contextRef="#ctx0" brushRef="#br0" timeOffset="866886.8462">18429 16549 893 0,'0'0'391'16,"3"0"-194"-16,-4 7-46 0,1-7-63 16,6 18-19-1,12 40-28-15,-4-25-9 0,-8-3-9 16,11 2-3 0,-9-2-5-16,-3-2-1 15,-7-5-16-15,-5-1-27 0,3-7-86 16,-3-5-73-16</inkml:trace>
  <inkml:trace contextRef="#ctx0" brushRef="#br0" timeOffset="867073.4445">18250 16709 575 0,'-7'-2'314'0,"-4"-2"-35"0,10 1-43 16,20-3-36-1,19-1-23-15,35-4-47 0,5-1-16 16,9-1-47-16,-7 4-17 16,-22 9-67-16,-9 1-98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26:13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2826 433 0,'0'-3'263'0,"2"-1"-32"16,-3 10-93-16,0-6-15 15,-11 23-1-15,-33 56 1 16,0-5-24-16,-4 9-18 15,-4 20-40-15,2 5-9 16,-7-3-14-16,2-4-1 16,4-21 1-16,4-13 2 15,13-17-27-15,5-9-58 16</inkml:trace>
  <inkml:trace contextRef="#ctx0" brushRef="#br0" timeOffset="350.085">22758 3257 495 0,'-1'0'270'0,"4"6"-21"0,12 6-104 15,14 15-47-15,13 12 17 16,29 15-15-16,10 6-16 15,31 2-44-15,5-2-14 16,-7-1-3-16,-5-5-24 16,-21-10-242-16</inkml:trace>
  <inkml:trace contextRef="#ctx0" brushRef="#br0" timeOffset="933.1912">22832 3314 724 0,'-3'4'286'0,"-10"9"-192"16,1 9-36-16,-4 12-29 16,1 6-5-16,8 1-1 15,0-5-3-15,7-9 1 16,2-7 1-16,3-9 6 15,0-6 15-15,-1-11 11 16,-1-6 2-16,-5-10-6 16,-1-6-16-16,-5-4 7 15,0-1 1-15,1-2-1 16,1 2 1-16,7 11-34 16,11 4-15-16,10 18-24 15,9 5-6-15,17 10 8 16,10 4 12-16,16 0-143 15</inkml:trace>
  <inkml:trace contextRef="#ctx0" brushRef="#br0" timeOffset="1483.1189">24060 2852 511 0,'1'-1'295'16,"-1"-2"-67"-16,-13 4-81 15,-5 10-22-15,-20 5-54 16,-7-1 0-16,1 8-23 15,5-4-8-15,14-6-10 0,10 3-13 16,7-14-1-16,0-3-3 16,8-6-8-16,8-6-4 15,6-3-7-15,5-2 0 16,4-5 4-16,-3-3 1 16,12 8 1-16,-1 2 0 15,1 5 2-15,-3 4 3 0,-9 7 4 16,-1 7 0-1,-5 13 4-15,-3 8 0 0,3 7-1 16,-1 7 0-16,4-4-1 16,3-4 20-16,-2-5-31 15</inkml:trace>
  <inkml:trace contextRef="#ctx0" brushRef="#br0" timeOffset="1956.1655">22957 2742 697 0,'2'-6'370'0,"1"-3"-80"15,-4 5-88-15,-10 12-83 16,1 9-30-16,-8 18-45 16,2 10-11-16,-5 9-14 15,2 5-5-15,3-11 0 16,-2-7 1-16,9-10-8 15,-5-7-45-15,2-9-178 16,3-3-167-16</inkml:trace>
  <inkml:trace contextRef="#ctx0" brushRef="#br0" timeOffset="2106.7652">22651 2850 971 0,'1'0'387'0,"14"5"-249"0,10 7-53 15,19 8-31-15,7 3-9 16,1 3-13-16,-5 0-5 16,-9-3-21-16,-1-4-85 15</inkml:trace>
  <inkml:trace contextRef="#ctx0" brushRef="#br0" timeOffset="2689.6756">24485 2291 797 0,'-4'-3'399'0,"-4"5"-127"15,-4 6-110-15,-9 16-97 16,1 10-19-16,-2 13-21 16,4 0-7-16,4-3-7 15,-1-10-2-15,12-5 9 16,2-4-37-16,1-10-122 15,4-2-139-15</inkml:trace>
  <inkml:trace contextRef="#ctx0" brushRef="#br0" timeOffset="2855.6891">24211 2406 886 0,'16'10'399'0,"8"2"-187"15,14 8-72-15,5 0 2 16,0-4-43-16,4 2-23 16,-1-6-35-16,-5-4-12 15,-7-1-109-15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9:55:40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 5978 459 0,'-7'-3'255'0,"-13"-7"-23"15,-1 6-26-15,-7 1-23 16,-1 3-30-16,9 9-61 15,0 4-31-15,21 7-41 16,12 1-11-16,23 5-7 16,10-3 0-16,8-6 3 15,0-4 4-15,-8-9 8 16,-7-6 5-16,-21-11 18 16,-13-3 3-16,-20-16 0 0,-12-7-4 15,-12-17-19 1,-2-13-5-16,2-9-7 15,10-2-6-15,17 9-10 16,8 12-9-16,20 22-59 0,8 13-62 16</inkml:trace>
  <inkml:trace contextRef="#ctx0" brushRef="#br0" timeOffset="346.383">2318 5955 837 0,'7'3'387'16,"2"3"-152"-16,9 10-130 16,3 0-2-16,-1 3-22 15,-4-1-8-15,-5-5-16 0,-3-4-10 16,-1-2-14-16,-2-4-2 15,2-6 0-15,1-4-3 16,4-10-9-16,3-5-8 16,4 2-11-1,3 2-5-15,1 8-4 0,-1 12-1 16,-5 10-1 0,-4 8 9-16,-10 4 9 15,0 4 4-15,-8-6 6 16,1 0 2-16,14-11-122 15,-1-6-185-15</inkml:trace>
  <inkml:trace contextRef="#ctx0" brushRef="#br0" timeOffset="675.2137">2652 5802 933 0,'10'-19'435'16,"19"-18"-167"-16,2 0-57 16,3 5-63-16,-1 8-24 0,1 12-34 15,-4 6-17-15,4 17-22 16,2 12 0-16,-11 15-19 16,-2 11-2-16,-5 14-5 15,-7-2-6-15,-2-3-5 16,4-5-5-16,-8-17-1 15,3-4-2-15,-4-15 2 16,-4-5 7-16,-3-5-6 16,-8-7-9-16,-8 3-27 15,-4-5-18-15,-8 6-20 16,0-1-27-16,3 2-113 16,1 3-153-16</inkml:trace>
  <inkml:trace contextRef="#ctx0" brushRef="#br0" timeOffset="876.1912">3270 6078 1420 0,'-1'0'607'15,"1"-2"-357"-15,0 0-78 16,0 2-106-16,0 0-11 0,-1 0 335 16</inkml:trace>
  <inkml:trace contextRef="#ctx0" brushRef="#br0" timeOffset="1945.1629">4448 5906 581 0,'2'-11'371'16,"-3"-12"4"-16,6 19-232 16,-1 13-42-16,7 25-53 15,6 14-15-15,2 24 3 16,0 7-3-16,2 8-5 15,0-1-3-15,-4-11-3 16,1-9-1-16,-1-21-1 16,-2-11-1-16,1-14-1 15,-1-6 2-15,-3-12 10 16,0-10 4-16,-1-15 4 16,-1-12-1-16,1-18-8 15,2-7-6-15,0-11-7 16,2 3-3-16,-3 9-8 15,0 11-3-15,0 18-6 0,-1 9-7 16,0 17-14-16,2 8-2 16,8 16-1-16,-3 8 4 0,3 10 14 15,1 9 2 1,-6 7 5-16,5 2 2 0,-3 0 5 16,-2-9 4-16,-1-18 1 15,1-11 3-15,-1-16 6 16,-3-6 4-16,-3-14 5 15,-2-5 0-15,0-15 10 16,3-5-1-16,2-10-3 16,-1-6-1-16,1-1-17 0,-4 0-4 15,-2 1-5-15,-2 5-2 16,-1 12-5 0,-1 12-4-16,-2 20-51 0,0 9-59 15,0 10-453-15</inkml:trace>
  <inkml:trace contextRef="#ctx0" brushRef="#br0" timeOffset="2332.3981">5378 6259 683 0,'3'13'298'0,"-1"17"-124"15,5 3-28-15,-4 4-12 0,1-3-7 16,2-5-31 0,-5-8-8-16,2-11-14 0,0 0 5 31,-5-10 2-31,-3-6-2 0,2-9-17 15,0-12-14-15,-1-9-23 0,0-6-5 0,-2-4-13 16,1 2-6 0,11 7-5-1,2 8-1-15,6 9 1 16,1 3 1-16,1 11-2 16,5 2-1-16,4 4 2 15,3 1-34-15,8 2-160 16,0-1-169-16</inkml:trace>
  <inkml:trace contextRef="#ctx0" brushRef="#br0" timeOffset="2558.7814">5403 6382 891 0,'-1'0'403'0,"5"1"-166"15,7-1-79-15,16 0-79 16,7-2-19-16,5-4-36 16,5 3-39-16</inkml:trace>
  <inkml:trace contextRef="#ctx0" brushRef="#br0" timeOffset="3213.9535">5965 6193 710 0,'0'-1'381'0,"6"0"-87"0,12 0-123 16,10 1-34-16,27 0-40 16,4 0-20-16,8-1-34 15,0-2-10-15,-13 2-35 16,-7-1-54-16,-14 0-199 15</inkml:trace>
  <inkml:trace contextRef="#ctx0" brushRef="#br0" timeOffset="3427.5484">6034 6334 695 0,'6'2'382'0,"6"3"-91"16,18-3-89-16,5-2-24 0,20-2-62 15,6-3-30 1,-6-5-48 0,-1-1-67-16</inkml:trace>
  <inkml:trace contextRef="#ctx0" brushRef="#br0" timeOffset="3928.5874">5422 6049 614 0,'0'0'330'0,"4"0"-70"15,5 5-76-15,11-8-77 16,5 0-19-16,11 1-25 0,3-4-13 16,5 1-18-16,-3 2-5 15,-15-6-5-15,-8-1 3 16,-15 2 0-16,-1 0-1 0,-2 0-8 15,-3-2-5-15,1 5-13 16,2-1-9 0,0 9-9-16,0-3-1 0,0 0 16 15,0 7 7-15,0 6 13 16,2 32 5-16,-2-26-29 16,3-5-107-1</inkml:trace>
  <inkml:trace contextRef="#ctx0" brushRef="#br0" timeOffset="10780.7794">7736 5927 857 0,'0'5'387'0,"-1"5"-166"16,0 24-87-16,0 17-20 0,3 26-18 15,1 9-16-15,4 8-38 16,1-5-10 0,4-19-12-16,1-12 8 0,-2-22-95 15,-4-15-68 1</inkml:trace>
  <inkml:trace contextRef="#ctx0" brushRef="#br0" timeOffset="10949.9532">7638 6018 853 0,'16'-12'402'15,"23"-15"-150"-15,9 0-71 0,10 10-89 0,2 2-27 16,10 8-45-16,-2 4-10 16,-4 3-16-1,-6 5-67-15</inkml:trace>
  <inkml:trace contextRef="#ctx0" brushRef="#br0" timeOffset="11133.6857">7698 6171 920 0,'6'3'418'0,"15"4"-189"15,12-3-57-15,18-5-79 0,9 1-28 16,9-3-40-16,2-1-12 16,0 4-257-16</inkml:trace>
  <inkml:trace contextRef="#ctx0" brushRef="#br0" timeOffset="11648.4301">8268 6489 608 0,'-3'-5'255'0,"-7"-6"-139"0,-4-1-24 15,-9 0-16-15,-5 4-1 16,-3 7-3-16,5 4-4 16,7 4-21-1,5 6-16-15,12 3-24 0,2-2-7 16,7-1-3-16,8-3 1 15,7-5 3-15,3-5 2 16,6-4 4-16,2-4 0 16,-7-3 1-16,0 1-1 15,-9 8 17-15,-6 5 8 16,-1 14 17-16,-3 2 10 16,-5 9-10-16,1 3-8 0,-7 5-13 15,-4 1-6 1,-11-6-2-16,-9-4 2 0,-7-13 4 15,-4-9-1 1,0-14-4-16,8-9-5 0,15-5-13 16,6 0-7-16,10 6-52 15,7 0-51-15,10 10-352 16</inkml:trace>
  <inkml:trace contextRef="#ctx0" brushRef="#br0" timeOffset="11876.6326">8411 6646 1071 0,'4'3'448'16,"8"2"-259"-16,6 9-60 15,3 5-70-15,1 3-20 16,0 3-27-16,-6 0-25 0,-1-1-176 16</inkml:trace>
  <inkml:trace contextRef="#ctx0" brushRef="#br0" timeOffset="12025.3567">8598 6634 1167 0,'-11'9'508'0,"-13"10"-272"16,-3 6-70-16,-18 7-96 16,5 0-26-16,10 3-24 15,2-5-42-15,11-12-181 16</inkml:trace>
  <inkml:trace contextRef="#ctx0" brushRef="#br0" timeOffset="12419.479">8778 6305 1001 0,'0'3'557'0,"0"2"-85"16,0 2-152-16,3-1-141 15,-1-3-57-15,1-3-76 0,-3-1-23 16,0 0 326-16</inkml:trace>
  <inkml:trace contextRef="#ctx0" brushRef="#br0" timeOffset="13225.7342">9418 5994 872 0,'-10'8'389'0,"-13"15"-191"31,-2 11-41-31,0 16-71 16,0 8-23-16,1 6-27 15,-1-1-21-15,10-13-6 16,5-7-2-16,11-22 1 0,6-10 2 16,7-19 3-16,4-9 1 15,1-19 1-15,-2-7-2 16,-2-10-3-16,-2-3-2 15,3-1-1-15,-2 3-2 16,0 6-1-16,1 5-1 16,-9 14 0-16,-2 9-1 0,-3 17-1 15,-2 8-1-15,3 14-4 16,7 5-3-16,10 10-5 16,4 4-2-16,12 7 1 15,0 7 2-15,6 4 9 16,1 2 3-16,-8-5 5 15,-7-6 2-15,-13-10 1 16,-8-8 0-16,-12-6 4 16,-8-7 2-16,-14-4 5 15,-6-5 1-15,-15-6-2 16,-9-1-3-16,-2-2-8 16,2 0-3-16,10-2-2 15,13-2-1-15,15 0-4 16,2-3-8-16,25 1-65 0,7-2-56 15,19-3-375 1</inkml:trace>
  <inkml:trace contextRef="#ctx0" brushRef="#br0" timeOffset="13548.4594">9876 6187 1225 0,'6'0'489'15,"11"9"-314"1,7 7-58-16,14 11-56 0,1 7-18 16,4 7-28-16,-3 1-3 15,-5-5-22-15,-3-3-63 16,-9-8-155 0,-3-9-153-16</inkml:trace>
  <inkml:trace contextRef="#ctx0" brushRef="#br0" timeOffset="13807.2624">10186 6223 539 0,'-5'-3'335'15,"0"-3"-20"-15,1 1-59 0,-4 3-80 16,-2 2-25-1,-9 8-37-15,-10 7-14 0,-13 13-18 16,-4 6-15-16,-9 8-17 16,5 3-9-16,9-3-23 15,7-5-4-15,15-12-8 16,4-6-2-16,13-13-36 0,8-1-75 16</inkml:trace>
  <inkml:trace contextRef="#ctx0" brushRef="#br0" timeOffset="19955.9029">20535 6078 267 0,'-2'-1'217'0,"-3"0"53"0,5 1-39 15,-1 0-51-15,0 0-21 16,1 0-33-16,0 0-15 16,0 0-25-1,15 4-10-15,46 17-16 0,-19-13-8 16,9-3-12-16,4-1-8 16,0-7-12-16,-1-2-2 0,-16-5 15 15,-5 1-58 1,-17-1-400-16</inkml:trace>
  <inkml:trace contextRef="#ctx0" brushRef="#br0" timeOffset="20723.4809">20611 6420 607 0,'-7'5'325'15,"-5"2"-81"-15,4 7-129 16,0 4-34-16,1 5-52 16,3 4-6-16,5-3-13 15,6 2-1-15,11-3 0 16,0-5-6-16,6-9 3 0,4-8 5 15,3-14 26-15,2-3 20 16,0-10 37-16,-3-9 26 16,-13-4 23-16,-4-8 6 15,-24-5 7-15,-13 0-17 16,-19 13-43-16,-8 11-23 16,0 24-54-16,7 10-19 15,15 19-20-15,11 3-9 16,26 7-1-16,14-1 3 0,30-13-40 15,18-9-83 1</inkml:trace>
  <inkml:trace contextRef="#ctx0" brushRef="#br0" timeOffset="26195.3381">5823 7687 736 0,'10'3'354'0,"16"1"-135"15,8-3-49-15,11 1-75 16,9-2-32-16,6-2-36 16,-6 1-10-16,-2-3-88 15,-7 2-88-15</inkml:trace>
  <inkml:trace contextRef="#ctx0" brushRef="#br0" timeOffset="26441.3008">5888 7823 648 0,'2'4'319'16,"4"2"-81"-16,7-2-35 0,11 0-32 16,8-4-14-16,19-3-47 15,3-2-20-15,5-1-34 16,-4 0-16-16,-14 1-8 16,-7 1-58-16,-14 2-486 15</inkml:trace>
  <inkml:trace contextRef="#ctx0" brushRef="#br0" timeOffset="42141.0729">7627 7619 762 0,'9'3'349'0,"6"2"-155"15,3 7-38-15,-2 10-59 16,-4 5-20-16,-8 8-26 16,-4 1-10-16,-4 1-12 15,-1-5-4 1,-3-7-8-16,4-6-1 0,0-15 4 15,3-5 0-15,4-16 0 16,3-11-3-16,7-9-8 16,1-3-3-16,8 4-8 15,1 5 14-15,-1 10 16 0,3 9 10 16,-2 11 15 0,-3 6-10-16,-2 14-10 0,-3 4-8 15,-10 8-6-15,-2 2-4 16,-4 2-5-16,-1 0-1 15,-2-8-3-15,4-6-1 16,1-14 1-16,2-12 0 0,9-17 1 16,1-9 0-16,7-8-2 31,5 2-1-31,0 6-4 0,0 7 0 16,-4 12 0-16,-4 9 10 0,-6 12 19 15,-3 8 11 1,-4 8 13-1,-2 2-4-15,-2 4-13 16,1-1-9-16,3-3-14 16,0-4-5-16,4-7-62 15,0-6-93-15</inkml:trace>
  <inkml:trace contextRef="#ctx0" brushRef="#br0" timeOffset="43131.0269">8485 7866 426 0,'6'-6'298'16,"2"-1"-2"-16,3-4-73 16,-3-2-25-16,-1-1-42 15,-2-4-18-15,-1 2-22 16,-4-3-8-16,-7 3-20 16,-6 1-12-16,-11 1-31 0,-5 5-15 15,-4 6-21 1,1 3-7-16,5 8-6 0,-1 4-3 15,12 7-3-15,0 4-1 16,14 2-1-16,8 1 2 16,12-6 4-1,10-2 4-15,4-11 3 0,2-6 2 16,6-6-3-16,-6-5-4 16,-5-5 0-16,-5-3-1 15,-11 1 5-15,-4 1 3 16,-9 4 1-16,-3 6-1 15,-5 6 0-15,-3 8 0 16,3 11 1-16,1 9-1 16,6 15-2-16,1 4-1 15,2 7 0-15,0 1 0 0,-6-5 1 16,-7-2 3-16,-12-5 2 16,-5-4 1-16,-7-9 15 15,-2-6 10-15,5-14 12 16,-4-10 3-16,3-13-12 15,8-9-9-15,5-7-16 0,8 0-8 16,12 3-68 0,5 3-85-16</inkml:trace>
  <inkml:trace contextRef="#ctx0" brushRef="#br0" timeOffset="43773.2705">9123 7634 586 0,'-14'-3'322'0,"-5"-4"-50"0,-7 2-36 16,-7 1-55-16,3 3-31 16,-5 2-64-16,2 1-27 15,11 6-46-15,8 1-13 16,14 5-10-16,10 2-2 16,23 5 4-16,5 0 6 15,11 4 8-15,1 0 9 16,-12 2 15-16,-12 1 10 15,-22-4 18-15,-14-1-1 0,-20-3-6 16,-9-7-7 0,-8-10-14-16,5-8-50 0,9-17-128 15,9-5-130-15</inkml:trace>
  <inkml:trace contextRef="#ctx0" brushRef="#br0" timeOffset="43971.1475">9317 7664 616 0,'4'4'351'0,"5"5"-42"0,-2 5-42 16,-7 4-72-16,0 5-32 16,-8 4-62-16,1 3-33 15,3 1-38-15,2-1-11 0,6-5-104 16,0-11-102-1</inkml:trace>
  <inkml:trace contextRef="#ctx0" brushRef="#br0" timeOffset="44117.7092">9273 7459 955 0,'1'-5'444'16,"4"-3"-194"-16,-3 6-154 15,1 2-47-15,4 5-73 0,0 4-95 16</inkml:trace>
  <inkml:trace contextRef="#ctx0" brushRef="#br0" timeOffset="44417.4773">9477 7724 901 0,'8'13'416'0,"6"21"-181"31,-5 2-48-31,-5 0-76 0,-4 1-31 16,-3-12-39-16,1-6-11 0,2-16-2 15,0-4-2-15,2-15-2 16,4-8-2-16,9-13-11 31,-2-2-3-31,5-1-5 0,2 3-1 16,2 12-2-16,6 2 5 15,2 11 4 1,3 4 2-16,-7 12 3 0,0 5-3 16,-9 11 2-16,-10 6 2 15,-7 10 1-15,-8 2-1 16,-11 5-21-16,4-2-81 16</inkml:trace>
  <inkml:trace contextRef="#ctx0" brushRef="#br0" timeOffset="45023.5683">9998 7691 991 0,'-13'-3'420'0,"-15"5"-237"15,3 3-52-15,11 12-65 16,3 4-20-16,16 9-19 15,5 4-4-15,13 3-1 16,8-2 5-16,8-8 8 0,6-10 2 16,7-19 1-1,1-13 0-15,-8-21-6 0,-10-9 0 16,-15-10-5 0,-7-4 12-16,-23-1 16 15,-8 0 9-15,-26-5 15 0,-12 2-12 16,-6 9-13-1,-1 14-10-15,13 31-19 0,6 10-8 0,20 26-16 16,12 8-3 0,26 8-4-16,19-3 0 15,35-5 4-15,13-5 21 16,20-14-153-16</inkml:trace>
  <inkml:trace contextRef="#ctx0" brushRef="#br0" timeOffset="46461.6749">10556 7712 1209 0,'-3'2'517'0,"-4"5"-294"0,-4 0-61 16,8 0-91-1,3 0-28-15,6-3-103 0,9-2-296 16</inkml:trace>
  <inkml:trace contextRef="#ctx0" brushRef="#br0" timeOffset="47168.0952">11068 7480 898 0,'-6'9'380'0,"-8"9"-213"16,-2 6-50-16,-2 6-55 16,-2 6-12-16,2 7-16 0,2 1-5 15,4-6-4 1,3-6-5-16,6-10-7 15,2-8 0-15,2-14 3 16,3-8 0-16,2-9 0 16,1-8-3-16,5-5-4 15,2-3-3-15,1-4-1 16,1-2-1-16,-1 3-1 16,-1 2-1-16,0 4-2 0,-3 3-1 15,-1 10-1-15,-3 4-1 16,-2 12-3-16,-1 4 0 15,3 8 1-15,1 6 2 16,4 8 2-16,9 7 0 16,7 6-1-16,3 1 1 15,5 3 3-15,-2-1 1 0,-1-2 1 16,-6-2-1 0,-8-8-3-16,-8-5 0 0,-14-8 2 15,-5-1 3-15,-13-8 4 16,-3-4 2-16,-15-4 1 15,-8-6 1-15,-7-1-5 16,-1-1-1-16,18 1-5 16,-3 2-2-16,15 3-3 15,9 0-1-15,4 3-30 16,14 0-47-16,6-2-238 16</inkml:trace>
  <inkml:trace contextRef="#ctx0" brushRef="#br0" timeOffset="47513.9955">11522 7585 1008 0,'12'-5'496'15,"7"5"-170"-15,17 9-182 0,4 12-48 16,-15 2-56-1,-14-11-16-15,2 0-11 0,29 36-3 16,-7-2-42 0,-6-5-57-16,-10-26-233 15</inkml:trace>
  <inkml:trace contextRef="#ctx0" brushRef="#br0" timeOffset="47775.8703">11816 7592 658 0,'-6'-5'407'0,"-3"0"-46"0,-6 8-127 15,-7 0-45 1,-3 17-58-16,-2 4-23 0,-7 11-38 0,-2 4-14 15,-4-1-26 1,0-1-11-16,13-11-6 0,0-3-33 16,8-11-131-1,0-6-91-15</inkml:trace>
  <inkml:trace contextRef="#ctx0" brushRef="#br0" timeOffset="51915.4435">17177 5950 279 0,'-50'-23'100'0,"-65"-24"-48"16,2 2 28-16,7 10 54 15,14 9 19-15,34 9-10 16,22 8-38-16,38 13-46 16,19 5-16-16,47 19-22 0,28 7 0 15,60 25 4-15,31 11 3 16,41 14-1 0,31 7-8-16,48 25-7 15,9 7-2-15,41 14 24 16,10 11 24-16,22 3 24 0,14-2-3 15,13 7-22-15,-4 0-16 0,-17-11-9 16,-6-1 0 0,-40-5 0-16,-21-13 3 15,-47-17-20-15,-34-10 2 16,-61-34-14-16,-28-10-92 16</inkml:trace>
  <inkml:trace contextRef="#ctx0" brushRef="#br0" timeOffset="52901.1313">16912 5764 564 0,'6'-2'331'0,"5"-4"-39"0,-10 5-128 16,-7-2-31-16,-20 3-52 15,-13 2-23-15,-25 0-34 16,-4 4-10-16,-1 0-7 16,9-2-1-16,23 8-2 15,8-1-3-15,21 2-2 16,-1 0-4-16,13 2-3 15,8 1 1-15,15 9 24 16,20 8 12-16,20 7 26 16,10 3 4-16,4-4-15 15,-15-2-8-15,-23-6-111 16</inkml:trace>
  <inkml:trace contextRef="#ctx0" brushRef="#br0" timeOffset="53753.921">18120 6839 470 0,'13'-7'245'0,"9"-8"-51"0,-2 6-30 16,-13 4-48-16,-7 5-22 15,-22 7-28-15,-7 5-17 16,-12 9-16-16,1 4-3 15,10 1-18-15,2-3-3 16,16-4-2 0,1-7 1-16,7-5 8 0,9-7 2 15,0-12 3-15,9-6 0 16,6-9-6-16,2-2-3 0,7-1-3 16,3 0-1-1,-3 3 3-15,-4 7 6 16,-6 8 5-16,-8 5-1 0,-5 8-12 15,2 6-10-15,0 10-11 16,3 9-1-16,7 15 5 16,3 9 4-16,8 8 4 15,-3-5 3-15,-3-13 4 16,-3-8 0-16,-14-14 0 16,-5-3 3-16,-16-10 6 0,-6-2 1 0,-20-10 1 15,-12-4-2 1,-14-4-7-1,1-2-4-15,11 0-12 0,13 3-21 0,23 6-74 32,7 0-85-32</inkml:trace>
  <inkml:trace contextRef="#ctx0" brushRef="#br0" timeOffset="53956.1084">18413 7008 741 0,'4'-2'372'0,"4"0"-129"15,5 9-113-15,6 5-33 16,-1 15-47-16,6 0-11 16,-2 6-17-16,-3 1-2 15,-10-6-79-15,-5-3-57 0,0-5-306 16</inkml:trace>
  <inkml:trace contextRef="#ctx0" brushRef="#br0" timeOffset="54100.9073">18635 7086 895 0,'-9'-4'419'0,"-14"-4"-183"16,-3 6-61-16,-1 6-89 15,-9 1-27-15,1 3-30 16,1 4-8-16,-6-1-10 15,7 2-52-15,13-2-243 0</inkml:trace>
  <inkml:trace contextRef="#ctx0" brushRef="#br0" timeOffset="54472.0402">18400 6797 782 0,'15'6'320'16,"22"9"-185"-16,5 4-36 0,21 6-26 15,0 0-16-15,-2 2-25 16,-2-6-8-16,-21-10-9 15,-7 3-1-15,-14-14 4 16,-9-4 0-16,-8-6-2 0,-6-13-2 16,-9-1-7-1,0 1-3-15,-1 2-4 16,2 8-5-16,9 12 5 16,3 7 10-16,2 15 31 0,1 6 15 15,-4 4 14 1,-1 4-5-16,-5-6-22 15,-6-6 3-15,-2-7 37 0</inkml:trace>
  <inkml:trace contextRef="#ctx0" brushRef="#br0" timeOffset="56842.8492">23686 6997 825 0,'-3'3'378'0,"-7"6"-152"15,-2 8-39-15,-9 11-51 0,-4 7-25 16,-3 9-50-16,1-2-15 16,7-5-21-16,5-7-5 15,8-12-5-15,6-9 6 16,6-13 4 0,5-7-1-16,3-16-1 15,4-6-8-15,-1-10-5 0,0-2-1 0,1-7-1 31,-1 4-2-31,-1 5-5 16,-2 9-4-16,-3 25-22 16,2 10 3-16,3 23 3 0,4 13 5 15,6 8 18-15,2 2-2 0,0 0-1 16,-1-3 1 0,-8-5 4-1,-7-4 1-15,-2-9-13 0,-3-6-46 16,-5-7-139-16,-1-3-127 15</inkml:trace>
  <inkml:trace contextRef="#ctx0" brushRef="#br0" timeOffset="56984.043">23518 7130 1132 0,'3'-5'473'0,"17"2"-255"16,13-1-53-16,27 4-65 15,6 4-21-15,1 4-48 16,-2 6-16-16</inkml:trace>
  <inkml:trace contextRef="#ctx0" brushRef="#br0" timeOffset="57658.7361">17183 4380 759 0,'2'8'363'0,"5"9"-143"0,0 10-104 15,3 6-15-15,2 5-41 16,-2-1-15-16,-4-2-14 16,-5-2-6-16,-2-5-5 15,-1-6-21-15,0-13-165 16</inkml:trace>
  <inkml:trace contextRef="#ctx0" brushRef="#br0" timeOffset="57965.795">17087 4406 742 0,'3'-11'386'16,"14"-11"-104"-16,10 3-75 16,14 6-90-16,10 4-30 15,8 9-43-15,-1 5-13 16,-13 9-16 0,-13 1-2-16,-24 3 6 15,-12 5 3-15,-17-1 4 16,-6-1 0-16,4-11-6 15,5-3-7-15,18-7-14 0,9-3-4 16,19 1-10 0,3-1-1-16,7 3 6 0,0 12 0 15,-13 5 30 1,-9 6 27-16,-25 7 52 0,-18 0 19 16,-29 2-4-16,-11-2-19 15,1-15-41-15,9-5-15 16,22-14-80-16,12-5 3 15</inkml:trace>
  <inkml:trace contextRef="#ctx0" brushRef="#br0" timeOffset="67181.4641">5694 9185 761 0,'20'2'323'0,"28"4"-194"0,4-5-41 15,5-1-58-15,-2-3-18 16,-15-4-121-16,1 3-110 16</inkml:trace>
  <inkml:trace contextRef="#ctx0" brushRef="#br0" timeOffset="67365.0245">5674 9339 778 0,'19'4'445'31,"17"0"-105"-31,22-1-123 0,7-2-46 16,3-3-83-16,-2-1-27 15,-9-2-83-15,-6 0-116 16</inkml:trace>
  <inkml:trace contextRef="#ctx0" brushRef="#br0" timeOffset="68364.3081">7256 9185 778 0,'13'7'355'0,"9"9"-131"15,2 6-67-15,-9 17-44 0,-6 3-6 16,-5 5-24-16,-6 2-13 16,2-8-21-1,-6-9-10-15,1-11-13 16,5-9 3-16,-2-14 3 0,3-6-1 0,4-21-4 15,2-6-7-15,5-7-9 16,3-2-2-16,-3 10 4 16,6 6 10-16,-5 14 14 15,1 5 6-15,4 15 2 16,-4 5-5-16,2 10-13 16,-5 5-3-16,-8 4-9 15,-1 0-3-15,-4-5-1 16,2-6 0-16,4-11 3 15,-1-8 0-15,9-12-6 16,-2-9-2-16,4-14-6 16,3-4 0-16,4 2 0 15,1 5-2-15,1 16-9 16,-3 9-4-16,-1 13 2 16,-4 10 6-16,-7 13 12 15,-3 4 5-15,-3 10 2 16,4-3-3-16,2-8-4 15,2-2-21-15,2-12-201 0,-1-8-202 16</inkml:trace>
  <inkml:trace contextRef="#ctx0" brushRef="#br0" timeOffset="68953.3586">8102 9470 577 0,'9'-4'342'0,"3"-2"-53"0,-1-3-84 15,4-3-20-15,-15-8-34 16,-2-2-17-16,-12 0-30 0,-6-2-19 16,-10 8-33-1,-4-2-14-15,-3 13-27 16,-3 5-11-16,7 12-12 15,5 8-4-15,13 3 0 16,7 0 1-16,11-2 5 0,3-5 3 16,8-6 5-1,5-3 3-15,6-7 3 16,2-2 1-16,-3-1-1 16,-5-2-1-16,-2 8-6 15,-4 5-3-15,-1 12-4 16,-1 3-1-16,-1 4 3 15,4 3 1-15,1 2 4 0,0 2 1 16,3 2 3-16,-4 2 4 16,-8-8 13-16,-6-1 16 15,-21-2 31-15,-8-2 13 16,-17-2 9-16,-11-5-10 16,6-7-26-16,1-7-15 0,12-9-49 15,11-9-51-15,16-9-214 16</inkml:trace>
  <inkml:trace contextRef="#ctx0" brushRef="#br0" timeOffset="69591.2626">8714 9223 734 0,'-16'-4'388'16,"-20"1"-101"-16,-6 3-64 0,5 5-92 15,5 4-37-15,15 4-55 16,11-2-15-16,20 5-14 15,16 6-5-15,22 7 3 16,4 4 4-16,-4 4 4 16,-10-2 0-1,-23-5 3-15,-13-3 8 0,-19-5 11 16,-7-2 3-16,-16-13 7 16,-3-2-12-1,-2-12-37-15,8-8-47 16,14-2-141-16,6 1-118 0</inkml:trace>
  <inkml:trace contextRef="#ctx0" brushRef="#br0" timeOffset="69747.538">8882 9270 877 0,'5'0'416'0,"10"5"-163"15,-2 8-52-15,-3 12-74 0,4 8-25 16,-6 8-41-1,0-1-18-15,-7-3-23 16,-1-3-24-16,0-7-188 0</inkml:trace>
  <inkml:trace contextRef="#ctx0" brushRef="#br0" timeOffset="69898.9486">8902 9063 1041 0,'-6'-8'445'0,"0"-3"-258"0,-1 5-99 16,6 9-87-1,2 7-50-15,10 10-292 16</inkml:trace>
  <inkml:trace contextRef="#ctx0" brushRef="#br0" timeOffset="70135.1687">9133 9463 786 0,'11'15'396'16,"-3"3"-108"-16,-4-3-47 0,-2-4-76 16,-6-10-17-16,4-2-52 15,2-9-19-15,6-6-29 16,3-8-23-16,8-5-20 16,2 0-5-16,5 3-6 15,0 7-3-15,-7 15 3 16,-1 7 5-16,-4 17 12 15,-5 4 13-15,-12-2 3 16,4 9-5-16,2-2-6 16,-3-5-19-16,15 4-195 15</inkml:trace>
  <inkml:trace contextRef="#ctx0" brushRef="#br0" timeOffset="70503.8784">9584 9364 1221 0,'-3'12'468'16,"3"19"-330"-16,4 9-22 15,15-2-43-15,6-4-11 0,7-8-23 16,-2-15-9-1,0-6 4-15,-3-9 3 0,-4-13 2 16,-1-10-1-16,-10-17-6 16,-5-13-4-16,-7-12-6 15,-3-10-4-15,-17-6-4 16,-10-1-3-16,-17-3-6 16,-1 12-6-16,-4 27-7 0,3 19-1 15,9 39-2-15,7 16 1 16,26 20 0-16,17 4 0 15,36 3 1-15,16-5 5 16,18-5-94-16,5-3-94 16</inkml:trace>
  <inkml:trace contextRef="#ctx0" brushRef="#br0" timeOffset="70914.3539">10219 9392 1323 0,'-2'-2'596'0,"-1"0"-289"16,-9-5-70-16,13 10-119 15,4 5-38-15,3-2-49 16,10 8 7-16,-10-11-178 16</inkml:trace>
  <inkml:trace contextRef="#ctx0" brushRef="#br0" timeOffset="71542.0166">10856 8913 1047 0,'2'-2'443'16,"3"11"-264"-16,6 7-42 15,0 23-77-15,2 11-14 16,-5 7-10-16,-3 10-2 15,-6 2-1-15,-3 4-3 16,0-6-7-16,-2-8-6 16,3-20-1-16,0-8 2 15,3-16 2-15,1-10 10 0,3-8 5 16,5-6-1-16,7-4-4 16,9 2-11-1,19 2-15-15,10 2-4 0,9 1-4 16,5 6 0-16,-6 3 4 15,-12-1 1-15,-11 1 5 0,-7-3 2 16,-14-2 5 0,-3-2 2-16,-11-2 2 15,-2 2-2-15,-2 0-10 0,-2 6-3 16,1-2-85 0</inkml:trace>
  <inkml:trace contextRef="#ctx0" brushRef="#br0" timeOffset="185375.9663">16665 7163 369 0,'-6'0'247'0,"-3"2"-26"0,0 2-32 15,3-3-5-15,1 1-31 16,1-2-13-16,8-3-33 16,-1-1-16-1,-3 3-34-15,4 0-12 0,25-7-17 16,38-7-8-16,-20 7-8 15,4-2-1-15,2 2-3 16,1 1-1-16,-8 4 0 0,-10 3 2 16,-12 8 0-16,-10 0 2 15,-7 1 8-15,-6 2 3 16,-4-9 4 0,-1-1 0-16,-8-4 2 15,7-2 3-15,0 2-2 16,2 3 0-16,4 7-12 0,-1 3-8 15,4 15-4-15,-2 8-1 16,-2 12-1 0,0 4 0-16,-2-2 0 0,-1 1-2 15,3-14 1-15,9-5 0 16,-3-13-1-16,6-7 1 16,-4-7 2-1,-4-2 0-15,1 0 28 0,-4 0 13 16,-2 0 6-16,0 0 1 0,0 0-23 15,-5 10-14 1,-16 23-8-16,22-34-7 16,7-13-433-16</inkml:trace>
  <inkml:trace contextRef="#ctx0" brushRef="#br0" timeOffset="215619.2179">11948 9185 905 0,'1'2'423'16,"3"4"-165"-16,17-4-64 16,27-2-73-16,15 0-29 0,19-3-43 15,-4-2-16 1,-5 1-43-16,-12-3-43 15,-15 6-141-15,-9-1-98 16,-21 7-204-16</inkml:trace>
  <inkml:trace contextRef="#ctx0" brushRef="#br0" timeOffset="215790.8658">12039 9258 634 0,'-14'5'337'0,"-12"8"-79"0,15-3-32 15,30 0-52-15,20-6-26 16,27-4-45 0,15 0-28-16,16-4-38 15,-3-1-8-15,-4 3-124 0,-8 2-175 16</inkml:trace>
  <inkml:trace contextRef="#ctx0" brushRef="#br0" timeOffset="216827.0362">13700 9121 786 0,'6'2'356'16,"1"2"-162"-16,8 9-77 15,3 10-14-15,0 7-24 0,-4 1-12 16,-2 1-24 0,-8-4-8-16,-5-7-8 0,1-4 2 15,-4-12 5 1,-4-9-2-16,3-14-15 0,2-6-6 15,-2-13-15-15,5 0-3 16,5-1-1 0,4 8-1-16,9 12-11 0,3 13 0 15,8 15 21-15,-2 5 10 16,0 12 18-16,-6-1 5 16,-10 1-12-16,-2-4-2 15,-4-8-2 1,3-6 0-16,5-13 3 15,3-6-3-15,6-13-2 0,4-3-3 16,2-4-8-16,-1 3-3 16,3 11-6-16,-7 5-5 15,-2 15-2-15,-4 4 0 16,-8 10 4-16,-1 3 7 16,-3 3 10-16,-2 3 3 15,0-5 3-15,3-1-1 0,10-5-195 16</inkml:trace>
  <inkml:trace contextRef="#ctx0" brushRef="#br0" timeOffset="217457.2435">14651 9264 454 0,'6'-3'289'15,"3"-6"-4"-15,0-3-54 16,2 2-62-16,-8-3-21 0,-8-3-28 16,-3 2-11-16,-17-3-28 15,-3 0-16-15,-15 6-29 16,-6 5-13-16,1 9-18 15,2 7-5-15,19 7-11 16,11 1-2-16,17 1 2 16,14 2 1-16,12-2 10 15,5-4 0-15,8-5 4 16,-1-2 0-16,-1-3 2 16,-6-4 1-16,-9-2-1 15,-6-4 0-15,-12 2-5 16,3 3-2-16,-4 8-4 15,3 9-2-15,8 12 1 0,-3 5 2 16,-1 8 4-16,0 2 0 16,-14-8 3-1,-5 1-11-15,-15-3 55 0,-8-9 10 16,-11-10 10-16,-5-7 18 16,-5-11-47-16,0-10-7 15,13-5-31-15,10-8-51 16,24-5-439-16</inkml:trace>
  <inkml:trace contextRef="#ctx0" brushRef="#br0" timeOffset="218490.0231">15027 8688 1006 0,'7'-6'473'0,"-1"-6"-208"0,2 10-120 16,0 6-45-16,-1 5-47 15,2 1-9-15,-2 3-11 16,-3-2-4-16,-3-3-3 15,-1-1 3-15,-5-4 10 16,-3-1 7-16,0-1 1 16,2-1-4-16,6 2-21 15,0 0-8-15,0-2-11 16,0 0 0-16,0 0 1 16,0 3 0-16,1 1 2 15,0-1 5-15,-1-3 4 16,0 0 0-16,0 0-1 0,0 0-5 15,0 0-4-15,0 0-3 16,0 0-1 0,0 0-1-16,0 0 0 0,0 0 0 15,-1 0 0-15,0 0 3 16,0 0 0-16,-1 0 2 16,1 0 8-16,0 0 12 15,0 0-1-15,0 0-1 16,1 9-14-16,3 20-11 15,17 54-3-15,-3-15 2 16,5 5 3-16,-7-3 0 0,-3-9 3 16,-4-8-1-16,-5-9 1 15,4-5 0-15,-8-12 0 16,1-6 0-16,-2-11 4 16,-3-6 3-16,4-7 3 15,-6-7 0-15,6-9-3 16,-6-4-2-16,10-8-5 15,7-1-1-15,0-3-1 16,10 2-1-16,-2 9-1 16,-1 4-2-16,-3 14-5 15,-4 6-1-15,-3 11 0 16,0 6 1-16,3 8 5 0,3 3 2 16,13 3 1-16,6-3 1 15,14-7 2-15,5-4-1 16,-3-12 0-1,-6-7 8-15,-18-2-70 16,-9-2-72-16,-12 1-517 0</inkml:trace>
  <inkml:trace contextRef="#ctx0" brushRef="#br0" timeOffset="277096.1564">1755 10555 792 0,'10'5'355'16,"8"6"-152"-16,9 21-90 15,7 14 4-15,4 23-28 16,-4 13-23-16,-13 9-21 16,-10 3-11-16,-21-10-13 15,-9-7-3-15,-10-15-2 16,-3-10 2-16,4-21 6 0,0-16 5 15,9-25-2 1,4-17-3-16,8-27-9 0,8-10-6 16,15-19 3-1,1-9 11-15,14 3 14 0,6 4 2 16,8 21-4-16,6 13-7 16,-8 21-12-1,-4 9-2-15,-9 13-4 16,-5 5-8-16,-6 7-92 15,-1 2-93-15</inkml:trace>
  <inkml:trace contextRef="#ctx0" brushRef="#br0" timeOffset="277299.3208">2246 10621 475 0,'4'3'259'16,"0"0"-27"-16,1 4-28 16,-1 13-35-16,0 2-15 0,3 13-36 15,2 2-35 1,4 2-34-16,1-1-13 16,6-8-180-16</inkml:trace>
  <inkml:trace contextRef="#ctx0" brushRef="#br0" timeOffset="277605.1315">2710 10682 1036 0,'-8'15'464'15,"-5"11"-225"-15,-8 4-123 16,-2 2-34-16,-4-4-41 0,-1-5-8 15,0-14-13-15,0-9-4 16,1-20-10-16,-1-8-5 16,4-8-10-1,4-2-3-15,16 8 2 0,8 8 4 16,18 14 16-16,3 6 11 16,11 14 21-16,-5 6 8 15,-1 7 10-15,4 6-3 0,-8-2-12 16,4-1-8-16,-1-7-29 15,-1-4-86-15</inkml:trace>
  <inkml:trace contextRef="#ctx0" brushRef="#br0" timeOffset="278053.4063">2883 10693 762 0,'5'1'358'0,"10"1"-137"16,8 1-79-16,11-1-62 0,3-2-20 16,-3-2-28-16,1-3-8 15,-9 0-6-15,-5-3-1 16,-5 4-2-16,-3 0-2 16,-8 0-12-1,-4 4 0-15,-7 5 9 16,-4 3 7-16,-4 7 9 15,0 0 0-15,-2 2-12 16,1 0-7-16,8 6-6 0,0 2 6 16,10 1 14-1,5-1 11-15,2-5 27 0,2-2 0 16,7-11-1-16,3-2-9 0,3-12-20 16,2-9-8-16,-2-9-8 15,1-3-4-15,-9-4 0 16,-4 1-1-16,-8 6-2 15,-7 2-2-15,4 11-5 16,-2 7-4-16,-1 6-3 16,4 6 0-16,-6 9 1 15,7 5 2-15,2 4 3 16,3 4 0-16,8-3-23 16,-7-2-85-16,-1-7-276 0</inkml:trace>
  <inkml:trace contextRef="#ctx0" brushRef="#br0" timeOffset="278178.9248">3240 10312 1282 0,'-6'-8'601'0,"-4"-4"-279"0,3 11-124 16,6 21-164-16,3 10-53 15</inkml:trace>
  <inkml:trace contextRef="#ctx0" brushRef="#br0" timeOffset="278803.0446">4751 10640 626 0,'-24'2'322'15,"-25"6"-83"-15,2 0-52 0,20 3-66 16,9-1-24-16,24 0-40 0,17 3-11 31,21 4 0-31,15 4 3 16,11 2 19-16,-3 5 4 15,-16 2-10-15,-17-1-3 0,-23 3-8 16,-8 0-2-16,-22-3-1 16,-13-6-4-16,-14-9-10 15,-3-13-10-15,11-7-34 16,9-6-50-16,13-5-157 16,12-2-162-16</inkml:trace>
  <inkml:trace contextRef="#ctx0" brushRef="#br0" timeOffset="278944.022">5015 10679 837 0,'0'-3'470'0,"0"-1"-125"15,4 8-79-15,-5-4-143 0,-1 11-53 16,-1 56-37-16,5-22-15 16,11 10-9-16,-7-3-22 15,11-5-211-15</inkml:trace>
  <inkml:trace contextRef="#ctx0" brushRef="#br0" timeOffset="279075.4785">5020 10453 1112 0,'-6'-7'446'0,"0"-3"-323"15,3 10-67-15,9 18-158 16</inkml:trace>
  <inkml:trace contextRef="#ctx0" brushRef="#br0" timeOffset="279327.3744">5285 10824 1084 0,'1'15'530'16,"0"9"-199"-16,-1-3-170 0,0-2-42 15,3-10-67-15,-1-3-13 16,6-14-16-16,5-7-2 15,1-12-5-15,3-6-5 16,2 0-8-16,1 5-3 16,2 11-6-1,-1 9-1-15,-3 14 1 0,-4 7 2 0,-7 11 7 32,0 7 2-32,-5 6 1 0,2 1 0 15,3-3-108-15,-1-5-151 0</inkml:trace>
  <inkml:trace contextRef="#ctx0" brushRef="#br0" timeOffset="279715.8652">5714 10829 1107 0,'-7'13'442'0,"-6"15"-280"15,4 7-43-15,21 3-48 16,3-1-8-16,13-14 7 0,12-7-1 16,0-16 3-16,4-10 0 15,-6-16-27-15,-6-9-8 16,-11-18-9-16,-5-8-1 0,-16-9-4 15,-9-2-3 1,-20-4-5 0,-16-2-6-16,-11 15-10 15,-10 11 0-15,6 31 0 0,8 17 2 16,23 15 2 0,15 9-3-16,28 6-2 0,18 3-1 15,32 2 2-15,12 0 1 16,13-2-4-16,4-1-92 15</inkml:trace>
  <inkml:trace contextRef="#ctx0" brushRef="#br0" timeOffset="280017.6753">6415 10674 1267 0,'8'-1'538'15,"23"0"-293"-15,9 0-47 16,12 2-84-16,16 3-28 15,2-1-49-15,-4 2-16 16,-10-5-33 0,-17 2-56-16,-19 0-167 0,-7 1-141 15</inkml:trace>
  <inkml:trace contextRef="#ctx0" brushRef="#br0" timeOffset="280187.5425">6469 10831 916 0,'8'3'477'0,"22"0"-116"15,9 0-72-15,21 0-104 16,7-3-43-16,0 0-71 16,-4-3-26-16,-14-2-118 15</inkml:trace>
  <inkml:trace contextRef="#ctx0" brushRef="#br0" timeOffset="280842.7126">7427 10825 598 0,'6'-1'306'0,"25"-2"-39"0,15 1-132 16,59-3-12-16,24 1 11 16,54 4 39-16,23 3 1 15,23 3-15-15,6 2-8 16,-5-5-55-16,-4 1-22 0,-56-4-25 16,-21-4-15-1,-63-2-17-15,-28 1-4 16,-35-1-58-16,-18-1-81 15,-24 2-336-15</inkml:trace>
  <inkml:trace contextRef="#ctx0" brushRef="#br0" timeOffset="283734.2115">8153 10204 406 0,'3'-6'300'16,"-1"-6"16"-16,0 0-81 0,1 5-28 15,-1 4-57-15,-1 6-36 16,-1-3-53 0,0 19-22-16,1 62-17 0,-1-15 2 15,0 15 2-15,-1-4 1 0,1-11-6 16,2-11-3-16,8-20-3 15,3-8 0-15,7-14 3 32,7-9 1-32,5-15 1 15,1-7-1-15,3-6-6 0,-6-6-3 16,-2 4-4 0,-2 8-4-16,-5 10 7 15,-3 11 6-15,-6 16 15 16,-3 4 11-16,0 8 1 15,2 1-5-15,6-2-13 0,1-3-12 16</inkml:trace>
  <inkml:trace contextRef="#ctx0" brushRef="#br0" timeOffset="284346.0172">8272 11096 748 0,'0'-3'391'16,"1"1"-109"-16,2 4-57 0,-3-2-81 16,0 0-31-16,7 29-30 15,6 36-4-15,-14-14-13 16,-7 6-12-16,-1 5-21 15,-4-1-7-15,7-8-11 16,2-11-1-16,4-17-4 16,8-7 17-16,7-14 36 15,3-4 10-15,7-9 13 16,1-5-11-16,13 3-28 16,10 4-6-16,6 5-9 15,4 1-5-15,-5 1-10 16,-6 2-6-16,-9 2-18 15,-10 0-48-15</inkml:trace>
  <inkml:trace contextRef="#ctx0" brushRef="#br0" timeOffset="284855.5726">10178 10741 784 0,'21'-3'420'0,"18"-4"-97"0,27 6-148 0,12 0-32 31,23 5-61-31,-1 3-24 16,-15-1-33-16,-11 2-13 15,-28-5-149-15,-8 1-153 16</inkml:trace>
  <inkml:trace contextRef="#ctx0" brushRef="#br0" timeOffset="285229.9576">10255 10853 382 0,'0'4'273'0,"4"2"67"16,13 4-91-16,28-1-58 16,10 0-17-16,30-1-50 15,10-1-25-15,0-1-40 16,-3-1-16-16,-14-7-25 16,-9-5 3-16,-16-6-91 15,-13-4-41-15,-29-3-95 16,-10-1-56-16,-17-1 38 15,-7-4 13-15,-10-2 86 0,1 3 66 16,11 3 111-16,6 3 49 16,19 11 76-1,13 6 6-15,18 11-15 0,9 8-7 0,9 12-33 16,-2 3-4 0,-16 5-9-16,-10 0-1 15,-29-1-20-15,-17-4-17 16,-18-10-34-16,-3-3-13 15,0-16-102-15,5-4-359 0</inkml:trace>
  <inkml:trace contextRef="#ctx0" brushRef="#br0" timeOffset="286116.8112">11961 10368 701 0,'0'-12'364'0,"0"-7"-105"16,0 15-110-16,3 12-39 16,0 36-58-16,2 10-29 15,-3 23-7-15,4 5 4 16,-4-4 5-16,-2-1 1 15,2-8-3-15,3-7-3 16,1-19-3-16,3-13-1 16,3-17 10-16,-3-13 5 15,7-19 2-15,3-9 0 0,6-13-14 16,2 1-5-16,-2 11 13 16,-5 9 0-16,-4 22 15 15,-2 11 11-15,1 17-7 16,-1 4 0-16,2 0-10 15,2-5-10-15,3-8-26 16,5-6-83-16</inkml:trace>
  <inkml:trace contextRef="#ctx0" brushRef="#br0" timeOffset="286334.8556">12501 10681 856 0,'1'-1'442'15,"14"2"-108"-15,10 2-134 16,19 1-84-16,7 1-38 0,1-5-40 16,2 0-16-16,-7-2-71 15,-5-5-77 1,-11 3-222-16</inkml:trace>
  <inkml:trace contextRef="#ctx0" brushRef="#br0" timeOffset="286494.7715">12580 10794 934 0,'10'6'464'0,"15"6"-158"16,10-5-55-16,13-7-102 0,7 0-42 15,3-5-59-15,0 0 0 16,-5 1-193-16</inkml:trace>
  <inkml:trace contextRef="#ctx0" brushRef="#br0" timeOffset="286874.5516">13424 10643 657 0,'-19'-3'305'15,"-25"-2"-123"-15,5 4-31 0,10 7-42 16,6 1-4-16,21 8-11 0,12 3-5 16,28 9-11-16,12 4-12 15,16 7-6 1,1 0-2-16,-16 1-6 16,-9-1-5-16,-28-12-12 15,-10-2-8-15,-19-13-3 16,-10-4 1-16,-17-7-5 15,-2-7-4-15,4-2-21 16,5-3-49-16,18 4-190 16,7 2-306-16</inkml:trace>
  <inkml:trace contextRef="#ctx0" brushRef="#br0" timeOffset="287050.4713">13695 10711 777 0,'0'-5'505'16,"3"-8"-20"-16,0 13-249 0,-3 2-68 16,1 15-99-16,-2 4-28 15,1 15-24-15,2 7-4 16,1 4-2-16,2 1-74 16,1-13-514-16</inkml:trace>
  <inkml:trace contextRef="#ctx0" brushRef="#br0" timeOffset="287200.0126">13728 10438 1135 0,'0'-17'502'16,"0"-19"-246"-16,2 31-175 16,0 17-45-16,7 20-103 15,1 11-99-15</inkml:trace>
  <inkml:trace contextRef="#ctx0" brushRef="#br0" timeOffset="287396.4408">13838 10780 1091 0,'5'9'551'15,"1"4"-176"-15,5-3-170 16,1-7-49-16,4-5-72 0,2-5-24 16,6-7-35-16,3-3-8 15,2-1-8 1,0 2-2-16,-2 8-5 0,-3 6-1 15,-7 11 0-15,-6 8 3 16,-5 11 4-16,-4 6 1 16,2 1-1-16,5 2-2 0,-1-6-32 15,5-5-87-15</inkml:trace>
  <inkml:trace contextRef="#ctx0" brushRef="#br0" timeOffset="287765.4305">14302 10741 788 0,'2'5'370'0,"5"10"-137"16,6 7-59-16,7 8-29 0,5 1-11 15,2-2-3-15,2-5-4 16,3-8-15-16,2-8-18 15,3-17-31-15,-3-10-16 16,-5-15-16 0,-9-8-5-16,-12-7-10 15,-11-10-5-15,-19-10-13 16,-11-6-7-16,-21-17-3 16,-8 6-3-16,-8 19 3 0,9 14 2 15,15 40 2-15,13 9 1 16,25 21 2-1,8 12 10-15,32 14 15 16,18 9 6-16,28 4 11 0,12-4-7 16,-5-11-11-16,1-12 0 15</inkml:trace>
  <inkml:trace contextRef="#ctx0" brushRef="#br0" timeOffset="288184.6258">14906 10780 1169 0,'4'0'565'0,"3"0"-222"0,3 0-100 16,1 0-132-16,1 2-47 0,0 1-69 16,3 4-95-1</inkml:trace>
  <inkml:trace contextRef="#ctx0" brushRef="#br0" timeOffset="288528.4758">15420 10472 919 0,'1'-2'472'15,"3"2"-137"-15,-3 13-148 16,-1 17-106-16,-3 7-25 16,-4 14-18-16,1 3-8 15,-4 6-16-15,-1 4-3 16,4 0-3-16,3-7 1 0,7-11-1 31,3-10 1-31,0-18 2 0,4-13 3 16,12-8 10-16,10-3 3 15,17-7 3 1,7 3-1-16,5 0-11 0,0 2-4 16,-8 8-8-16,-8 3-12 15,-15 2-108-15,-10 2-103 16</inkml:trace>
  <inkml:trace contextRef="#ctx0" brushRef="#br0" timeOffset="288697.8196">16243 10905 1379 0,'4'0'572'0,"4"3"-352"15,-5 0-77-15,-1-2-81 16</inkml:trace>
  <inkml:trace contextRef="#ctx0" brushRef="#br0" timeOffset="318616.8441">17077 10965 863 0,'0'-7'388'0,"4"-14"-175"0,9-9-38 15,12-19-57-15,9-10-17 16,1-15-33-16,0 2-9 15,-13-13-15-15,-9 6-10 16,-9 12-6-16,-4 8 8 16,-1 33 4-16,-4 9-4 15,-1 24-11-15,1 13-18 16,5 24-13-16,5 11-2 16,11 18 2-16,8 2 1 15,15 9 2-15,7 3 3 0,5 0 1 16,-6-5 3-16,-9-23 2 15,-6-12-27-15,-19-28-153 16,-2-6-160-16</inkml:trace>
  <inkml:trace contextRef="#ctx0" brushRef="#br0" timeOffset="318772.4019">17093 10616 820 0,'0'3'379'16,"9"10"-156"-16,8-1-61 15,29 13-67-15,5-1-20 16,14-3-34-16,-1 3-9 0,-12-8-158 31,-8-2-327-31</inkml:trace>
  <inkml:trace contextRef="#ctx0" brushRef="#br0" timeOffset="318866.4065">16953 10671 909 0,'0'0'340'0,"11"2"-262"16,11 5-46-16,17 5-100 16</inkml:trace>
  <inkml:trace contextRef="#ctx0" brushRef="#br0" timeOffset="319165.1706">17630 10902 950 0,'18'8'453'0,"11"5"-181"16,9-1-125-16,2-5-47 16,-4-7-48-16,1-2-16 15,-8-12-16-15,-6-4 1 16,-16-6-23-16,-12-7-20 16,-22 0-17-16,-10-1-7 15,-14 9 10-15,-1 9 14 0,10 14 1 16,7 10-2-1,11 16 5 1,9 8 6-16,9 12 26 0,6 5 15 0,10 2 17 16,7-2 0-16,-1-9-15 15,0-2-7-15,0-9-26 16,-3-5-79 0</inkml:trace>
  <inkml:trace contextRef="#ctx0" brushRef="#br0" timeOffset="319438.6809">18212 10807 618 0,'3'5'428'0,"-3"5"58"16,-2 7-217-16,-8 6-121 0,-6 4-49 16,-8-2-58-16,-2-3-16 15,-3-13-21-15,3-6-32 16,4-14-44-16,1-8-5 15,10-9 5 1,3-3 27-16,5 4 40 0,3 9 10 16,11 13 30-16,4 9 20 15,14 15 22-15,11 7 0 0,5 8-19 32,0 2-17-32,-6-4 4 15,-3-3-78-15</inkml:trace>
  <inkml:trace contextRef="#ctx0" brushRef="#br0" timeOffset="319765.0805">19012 10848 749 0,'3'-8'344'0,"-3"-11"-125"16,-5-1-22-16,-8 1-47 15,-7 0-30-15,-7 10-67 16,-1 4-28-16,1 15-35 16,2 7-3-16,15 14-4 15,8 10 6-15,17 2 17 16,10 1 20-16,3-15 48 0,2-11 24 0,-5-11 29 15,-5-8-8 1,-9-12-36-16,-7-4-21 16,-8-18-61-1,-10-1-100-15</inkml:trace>
  <inkml:trace contextRef="#ctx0" brushRef="#br0" timeOffset="320251.5126">19672 10711 1000 0,'4'-2'420'0,"3"2"-246"15,2 8-51-15,-5 19-64 16,-1 9-18-16,1 18-20 15,-2 2-7-15,4-1-27 16,3-6-111-16</inkml:trace>
  <inkml:trace contextRef="#ctx0" brushRef="#br0" timeOffset="320518.7893">19999 10739 928 0,'-4'-2'413'0,"-10"1"-209"16,1 2-60-16,-1 8-78 15,-1 6-28-15,4 11-29 0,5 8-6 16,8 7 2-16,7 2 4 16,10-6 27-16,4-7 14 15,2-15 18-15,-2-8 4 16,-5-13-10-16,-7-3-7 15,-18-11-18-15,-7 2-8 16,-11-4-18-16,-6-2-22 16,0 2-120-16,1 1-112 15</inkml:trace>
  <inkml:trace contextRef="#ctx0" brushRef="#br0" timeOffset="320666.5903">20063 10792 603 0,'8'3'389'0,"22"10"11"15,5 6-134-15,17 14-103 16,9 7-43-16,-5 8-58 16,-3 0-21-16,-15-5-25 15,-9-8-34-15,-6-8-124 16,-7-6-120-16</inkml:trace>
  <inkml:trace contextRef="#ctx0" brushRef="#br0" timeOffset="320822.9959">20449 10744 820 0,'-7'0'418'0,"-17"9"-136"15,1 13-59-15,-13 23-95 16,-3 8-40-16,-3 12-47 0,-2 1-13 16,7-1 3-16,1-5-73 15,10-10-288-15</inkml:trace>
  <inkml:trace contextRef="#ctx0" brushRef="#br0" timeOffset="321102.9644">20519 10778 860 0,'-3'0'426'0,"-8"4"-151"0,7 11-132 16,4 8-34 0,12 10-40-16,10 3-8 15,16-6 2-15,6-5 4 0,1-16 4 16,1-7 3 0,-9-16 6-16,-8-10-9 15,-12-6-18-15,-9-4-14 0,-11 2-27 16,-8 5 0-16,-6 7-102 15,0 7-87-15</inkml:trace>
  <inkml:trace contextRef="#ctx0" brushRef="#br0" timeOffset="321430.9938">20926 10907 819 0,'12'1'405'0,"8"-1"-137"15,6 0-130-15,0-1-36 16,2-3-40-16,-4-4-12 16,-2-3-18-16,-4-1-2 15,-8-6-6-15,-6 0-3 16,-9-2-7-16,-7-3-3 16,-10 0-5-16,-2 1-3 15,-5 3-5-15,3 7-4 16,2 11-8-16,7 8-2 15,4 17-1-15,1 8 1 16,11 20 6-16,0 5 10 16,10 3 24-16,2-4 14 15,-2-9 13-15,0-6-5 16,-6-9-16-16,0-2-10 16,0-8-109-16,3-6-115 0</inkml:trace>
  <inkml:trace contextRef="#ctx0" brushRef="#br0" timeOffset="321616.291">21308 10717 1129 0,'3'-1'526'0,"-1"-1"-230"15,3 11-153-15,3 9-50 16,0 17-52-16,3 4-10 15,0 5-40-15,-3-1-110 16</inkml:trace>
  <inkml:trace contextRef="#ctx0" brushRef="#br0" timeOffset="321912.8326">21657 10661 979 0,'-14'1'423'0,"-15"3"-241"16,0 8-61-16,11 6-83 0,4 5-20 15,14 4-2 1,4 2 16-16,11-3 37 15,5 0 17-15,0-8 22 0,0-5-3 16,-8-9-12 0,-5-4-10-16,-10-7-31 0,-8-1-12 15,-6-2-46-15,1 0-73 16</inkml:trace>
  <inkml:trace contextRef="#ctx0" brushRef="#br0" timeOffset="322124.4193">21707 10620 856 0,'9'0'434'16,"6"1"-119"-16,8 20-190 16,2 9-35-1,1 22-43-15,-2 11-4 16,-9 13-10-16,-4 7-4 15,-8-2-6-15,-6-7-7 16,-7-6-6-16,0-9 0 16,-3-15-45-16,6-9-81 15</inkml:trace>
  <inkml:trace contextRef="#ctx0" brushRef="#br0" timeOffset="322290.5753">21816 10959 1222 0,'21'-6'517'16,"12"-5"-291"-16,12 4-144 15,6 3-33-15,-3 3-70 16,0 4-130-16</inkml:trace>
  <inkml:trace contextRef="#ctx0" brushRef="#br0" timeOffset="322583.9461">22314 10789 1096 0,'-3'-14'490'0,"-9"-9"-231"0,-6 2-139 16,-2 8-36-16,-12 9-45 16,-2 2-14-16,6 15-20 15,4 3-4-15,15 5-1 16,12 4-2-16,16-4 2 15,5-2 0-15,10-9-8 16,-2-8-26-16,-4-9-100 16,-4-8-53-16,-9-11-17 15,-5-6 30-15,-6-6 127 16,-3-3 91-16,-8-3 102 16,-3-3 21-16,-4 3-17 15,0 7-38-15,5 13-111 16,5 12-141-16</inkml:trace>
  <inkml:trace contextRef="#ctx0" brushRef="#br0" timeOffset="322793.1694">22448 10676 1017 0,'17'6'498'0,"15"6"-158"15,12 16-192-15,8 10-46 16,-5 11-45-16,-9 1-16 16,-25-7-15-16,-19-11-2 15,-25-14-1-15,-6-9 0 0,-2-13-2 16,5-8-46-16</inkml:trace>
  <inkml:trace contextRef="#ctx0" brushRef="#br0" timeOffset="324161.1236">1665 12132 863 0,'30'0'401'0,"10"1"-181"0,33 0-72 15,5-1-22-15,-4 2-54 16,1-2-23-16,-25 1-30 16,-15 3-3-1,-18-4-3-15,-12 1-2 0,-21 1-4 16,-9 1-3-16,-20 6-5 0,-7 5-4 15,-2 8-2 1,0 4-3-16,23 9 0 16,12 3-1-16,29 0 1 15,18 2 4-15,26-9 2 16,10-8-29-16,12-12-35 16,-4-12-2-16,-4-11 1 15,-3-4 33-15,-17-7 37 16,-5 1 7-16,-18-3 34 15,-12 0 25-15,-16 3 34 16,-9-1 7-16,-14 3-13 16,-1-2-21-16,-7 2-28 15,0 6-12-15,5 6-22 16,3 6-8-16,11 7-12 16,4 4-4-16,11 7-1 0,11 5 1 15,12-1 5-15,6 1 4 16,9-5 3-16,1-4 2 15,-3-6 3-15,-5-6 2 16,-10-4 3-16,-9-4 0 16,-5-3 1-16,-5 2-2 15,-6 0-5-15,-1 3-4 0,-5 6-4 16,2 6-4 0,3 7 0-16,5 2 1 0,8 6 3 15,6-1 2-15,9-1 2 16,7-3 0-16,2-13 32 15,-1-3 16-15,4-9 41 16,-6-7 16-16,-7-4-16 16,-3-4-13-16,-13-5-38 15,-8 2-16-15,-12 0-73 16,-7 2-71-16</inkml:trace>
  <inkml:trace contextRef="#ctx0" brushRef="#br0" timeOffset="324840.1972">3805 12125 671 0,'-26'1'349'0,"-16"2"-77"16,11 4-184-16,10 6-38 15,23 1-28-15,13 1-3 16,20 0 9-16,9-1 5 16,9-3-6-16,-1-3-3 15,-9-3-4-15,-9-4 0 0,-24-2 8 16,-5 1 1-16,-18-1-6 15,-10 2-4-15,-16 6-12 16,-5 1-2-16,1 8 6 16,6 1 3-16,19 5-1 15,9 1 1-15,18 3 11 16,13 0 5 0,16-3 12-16,5-3 1 0,6-9-10 15,-5-8-6-15,-7-10-4 16,-4-5-2-16,-6-12-1 15,-4-1 1-15,-7-4 2 16,0-2-1 0,-14 3 6-16,-5 3 9 0,-4 6 9 15,-2 8 3-15,-3 11-7 16,9 2-13-16,1 11-17 16,0 4-5-16,9 7-5 15,-2 4 0-15,3 3-21 16,1-1-67-16,0-8-305 15</inkml:trace>
  <inkml:trace contextRef="#ctx0" brushRef="#br0" timeOffset="324973.6806">4037 12003 1124 0,'-5'-26'486'0,"-4"-17"-293"0,6 12-86 16,13 30-71-16,1 10-147 15</inkml:trace>
  <inkml:trace contextRef="#ctx0" brushRef="#br0" timeOffset="325141.6266">4291 12269 1107 0,'10'17'528'0,"9"23"-177"16,1-3-85-1,-4-3-97-15,-1-9-37 16,1-13-46-16,-2-7-14 15,-3-15-13-15,4-5-2 0,-7-10-32 16,0-3-20-16,6-2-103 16,-4 0-67-16,0-1-292 15</inkml:trace>
  <inkml:trace contextRef="#ctx0" brushRef="#br0" timeOffset="325537.5115">4749 12211 592 0,'15'8'391'15,"15"6"-38"-15,-8 7-97 16,-5 3-31-16,-11 5-53 16,-8 3-20-16,-17-1-42 15,-5-1-19-15,-7-9-48 16,1-7-15-16,8-14-28 16,4-9-23-16,5-13-25 15,4-6-7-15,7-4 3 16,4 1 14-16,8 8 12 15,12 6 2-15,6 14 3 0,4 3 5 16,1 12 14-16,-5 5 10 16,0 7 28-16,-5 3 11 15,-1-3 13-15,-4-4-4 16,-1-7-14-16,3-7-8 0,-5-13-12 16,0-6-3-1,-1-10-5-15,-10-1 3 0,1-2-5 16,-5-1-1-16,0 7-4 15,0 7-7-15,-4 13-8 16,3 8 2-16,-2 10 7 16,3 6 3-16,13 9 7 15,-3-2-1-15,6 1-1 16,1-3-79-16</inkml:trace>
  <inkml:trace contextRef="#ctx0" brushRef="#br0" timeOffset="326066.8742">6010 12015 804 0,'22'-33'345'0,"15"-24"-153"0,18 19-70 16,3 12-4-16,-1 29-25 16,-3 17-31-16,-14 28-35 0,-4 16-2 15,-15 11 1-15,-6 6 1 16,-10 6 2-16,-1 2 0 16,-1-10-3-16,1-9-4 15,3-27-5-15,4-15 0 16,-2-26 8-16,1-10 6 15,-8-17 7 1,-2-16 1-16,-14-14-8 0,-6-6-7 16,-12 6-18-1,-14 8-6-15,-12 32-5 16,-3 15-1-16,2 21 4 16,9 7 2-16,23 4-4 15,11 3-17-15,23-6-176 0</inkml:trace>
  <inkml:trace contextRef="#ctx0" brushRef="#br0" timeOffset="326362.4707">6882 12368 951 0,'-8'20'450'0,"-13"18"-178"16,-2-3-46-16,-8-7-93 15,1-11-40-15,6-11-55 0,3-6-13 16,6-16-62-16,4-12-35 16,6-13-36-1,0-8-4-15,5 0 46 0,6 7 28 16,8 16 35 0,4 11 9-16,11 19 24 15,0 13 20-15,2 17 21 16,-1 9 0-16,-4 7-16 15,-1 0-12-15,-5-12-21 16,-2-8-36-16</inkml:trace>
  <inkml:trace contextRef="#ctx0" brushRef="#br0" timeOffset="326499.6996">6833 11963 977 0,'0'-1'419'15,"3"3"-220"-15,6 11-116 16,14 11-109-16,5 7-141 0</inkml:trace>
  <inkml:trace contextRef="#ctx0" brushRef="#br0" timeOffset="326787.104">7170 12291 970 0,'-5'20'507'16,"-4"17"-123"-16,11 9-209 15,8-3-45-15,8 0-60 16,6-6-18-16,5-14-28 16,0-5-4-16,-1-15 2 15,-2-8 1-15,-2-17 0 0,-7-10 0 16,-5-21-3 0,-5-10-1-16,-5-14-3 15,-3-4-3-15,-18-5-2 0,-10 0-5 16,-20 8-6-1,-2 13-1-15,1 30 4 0,6 17 4 16,20 28-2-16,11 11 0 16,26 19-7-16,14 6-2 15,30 5 2 1,9-2 3-16,9 0-86 0</inkml:trace>
  <inkml:trace contextRef="#ctx0" brushRef="#br0" timeOffset="327281.2942">7796 12416 926 0,'0'-9'484'16,"-2"-8"-157"-16,-3-3-122 15,-6-2-45-15,-9-1-67 0,-3 4-22 16,-7 5-33-16,0 6-14 16,3 9-21-16,8 7-5 15,11 10-6-15,7 6 0 16,11 3 3-16,7 3 3 16,13-6 2-16,4-1 2 15,7-9 1-15,0-10 1 16,2-4 0-16,5-7-1 15,1 0 0-15,4 6-2 16,-14 7 22-16,-9 4 16 16,-25 8 27-16,-14 0 9 15,-17-3-16-15,-4-2-16 0,-2-4-71 16,8-6-87-16</inkml:trace>
  <inkml:trace contextRef="#ctx0" brushRef="#br0" timeOffset="327549.7039">8413 11923 856 0,'-4'-10'568'0,"2"-8"9"16,-3 22-377-16,5 15-64 0,6 24-109 16,5 9-16-16,4 11-3 15,0 2-1-15,-2 5-50 16,1 1-113-16</inkml:trace>
  <inkml:trace contextRef="#ctx0" brushRef="#br0" timeOffset="327678.9813">8487 12642 1434 0,'0'-1'681'0,"0"-1"-271"16,3 0-191-16,-3 0-137 16,0 1-108-16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19:17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 13727 806 0,'7'1'347'0,"20"4"-160"0,14-2-55 16,23 2-31-16,19-3-25 15,12-2-44-15,-1 0-9 16,-8-3-4-16,-13-1 1 16,-12-6-94-16,-5-4-123 15</inkml:trace>
  <inkml:trace contextRef="#ctx0" brushRef="#br0" timeOffset="216.2092">1983 13770 738 0,'0'2'356'0,"0"9"-108"16,0 4-47-16,3 10-33 16,2 9-19-16,5 10-46 15,-2 9-12-15,-6 8-40 16,1 3-13-16,3 3-17 15,-8-6-20-15,2-10-101 16,2-9-88-16</inkml:trace>
  <inkml:trace contextRef="#ctx0" brushRef="#br0" timeOffset="548.4928">2296 14133 917 0,'-13'5'386'0,"-10"10"-231"16,3 1-54-16,12 7-66 16,8 4-28-16,15 2-20 15,5 2-3-15,11-3 8 16,5-5 3-16,8-11 5 15,5-7 1-15,0-15 6 16,-7-8 5-16,-14-8 12 16,-13-5 47-16,-19 0 63 15,-9 2 18-15,-20 8 10 16,-6 9-44-16,-15 12-70 16,3 4-23-16,7 7-105 15,9-4-115-15</inkml:trace>
  <inkml:trace contextRef="#ctx0" brushRef="#br0" timeOffset="1215.1751">3572 14063 659 0,'-16'-1'373'0,"-8"1"-72"16,6 3-156-16,2 3-44 15,8 1-78-15,1 1-23 16,14 1-21-16,3 1 0 16,10 1 10-16,8 0 5 15,-4-4 7-15,-2-2 3 16,-1 1 4-16,-6-4 2 15,-13-2 9-15,-3 0 0 16,-14 0-1-16,-9 2 22 0,-6 9 11 16,2 1 5-16,1 7 9 15,7 1-20 1,8-2-20-16,6 2-8 0,7-2-17 16,8-3-5-16,11 4-3 15,1-4 4-15,9-3 8 16,3-3 3-16,0-9 4 15,0-1-22-15,-5-12-148 16,-5-3-190-16</inkml:trace>
  <inkml:trace contextRef="#ctx0" brushRef="#br0" timeOffset="1337.881">3532 13852 1163 0,'-6'-3'468'0,"-9"-2"-318"0,3 3-58 15,7 4-82-15,2 1-2 16,10 11-238-16</inkml:trace>
  <inkml:trace contextRef="#ctx0" brushRef="#br0" timeOffset="1685.5352">3816 14260 868 0,'12'8'373'0,"18"9"-198"16,1-1-50-16,-6-6-50 16,3-5-24-16,-6-7-22 15,-3-4-3-15,-1-11 1 16,-7-4 0-16,-5-4-2 16,1-4-1-16,-10-1-3 15,-7 0-2-15,-6 6-8 16,-7 7-4-16,-1 8-7 15,-1 9-3-15,-2 14 0 16,-1 1 2-16,9 15 1 16,4-2-2-16,7 3-4 15,8 5-1-15,5 0 5 16,7 4 1-16,5 1 6 16,-2-1 4-16,5 8 0 15,-5 0 1-15,-2 2 0 16,4 4-20-16,-2-13-215 15</inkml:trace>
  <inkml:trace contextRef="#ctx0" brushRef="#br0" timeOffset="2014.9355">4164 14077 1135 0,'4'2'476'0,"2"2"-259"0,8 14-82 15,4 5-22-15,2 13-28 16,2 6-23-16,-4 12-29 16,-3 6-7-16,-2 5-9 15,-5-2-5-15,-7-5-3 16,-2-6-16-16,-11-12-53 16,-4-6-20-16,-4-21-33 15,0-10-4-15,0-26 31 16,7-8 15-16,6-22 28 15,7-5 17-15,11-9 21 16,4 0 5-16,13 4 35 16,3 5 6-16,7 18 1 15,0 3-4-15,0 17-23 16,-4 3-84-16</inkml:trace>
  <inkml:trace contextRef="#ctx0" brushRef="#br0" timeOffset="2347.6635">4577 14156 669 0,'-7'1'330'0,"-5"7"-112"16,0 3-79-16,4 8-78 15,6 2-22-15,2 4-25 16,3 2-7-16,17-1 1 16,-2-1 7-16,12-7 21 15,1-5 14-15,-2-12 15 16,-3-3 25-16,-6-13 25 16,-4-3 7-16,-9-11 7 15,-3-4-19-15,-10-3-27 16,-7 2-17-16,-7 8-26 15,-6 6-15-15,-7 16-45 16,-2 4-74-16</inkml:trace>
  <inkml:trace contextRef="#ctx0" brushRef="#br0" timeOffset="2931.6474">5458 14145 554 0,'6'10'290'16,"-3"6"-66"-16,4 14-106 15,-2 5-3-15,-3 0-42 0,5 0-18 16,-1-11-24-16,-4-5-6 16,-1-17-1-16,-4-7-2 15,-1-14-5-15,9-9-4 16,-2-13-9-16,5-3-3 15,5 2 0-15,-4 3 9 16,6 14 16-16,1 5 5 16,1 14 13-16,-5 7-4 0,0 11-10 15,-5 6-4-15,1 15-11 16,-2 4-6-16,3 5-4 16,2 3 1-16,5-6-98 15,8-3-101-15</inkml:trace>
  <inkml:trace contextRef="#ctx0" brushRef="#br0" timeOffset="3386.4401">6017 14267 558 0,'-1'-9'338'15,"-6"-8"-36"-15,-6-3-110 16,5-3-27-16,-9 1-40 15,2 1-18-15,-1 5-33 16,-4 3-17-16,2 7-29 16,3 5-17-16,0 6-25 15,6 9-9-15,6 10-5 16,3 2 3-16,13 4 9 0,0-4 5 16,6-7 7-16,-4-5 2 15,5-7 3-15,4-2 3 16,-3-12 3-16,3-2 1 15,-8-8 3-15,-5-1 2 16,-4-1 0-16,-7 1 0 0,-5 7-3 16,-2 1-3-16,-9 8-8 15,3 4-4-15,6 9-8 16,0 2-2-16,11 11 2 16,5-4 2-16,5-2 5 15,5-1 3-15,8-7 3 16,-1-2 1-16,7-8 16 15,-4-2 7-15,1-8 18 16,-4-4 13-16,-9-3 4 16,0-3-4-16,-15-2-9 15,-2-2-14-15,-12 3-79 16,-6 1-98-16</inkml:trace>
  <inkml:trace contextRef="#ctx0" brushRef="#br0" timeOffset="4254.1379">7155 14095 552 0,'-3'10'272'0,"-5"15"-73"16,8 7-78-16,11 7-46 16,6-2-5-16,18-2-15 15,2-6-6-15,2-11-2 16,-1-7 2-16,-10-13 9 15,-5-8 2-15,-7-12-5 16,0-8-7-16,-9-13-15 0,-2-4-7 16,-7-14-3-16,-8-5-1 15,-10-4-2-15,-5-5-1 16,-19 1 11-16,-4 6 3 16,-2 22 1-16,0 12 0 15,7 33-17-15,5 9-10 16,10 17-19-16,11 11-8 15,19 12-5-15,19 4 1 0,18 4 13 16,12-3 4-16,19-9-17 16,3-7-37-16,2-12-107 15,0-10-84-15,-3-10-56 16,4-5 32-16,3-7 56 16,-5 0 83-16,-17 0 122 15,-12 0 49-15,-23 5 144 16,-13 4 46-16,-8 14 39 15,-4 6-17-15,-6 12-45 16,-6 0-35-16,-14 2-63 16,-4-2-22-16,-12-8-33 15,2-8-9-15,4-12-10 16,2-8-4-16,7-17-12 16,7-4-7-16,12-8-14 15,10 1-7-15,13 4-5 0,5 5-2 16,7 12 4-1,6 5 12-15,5 12 24 0,1 10 15 16,2 12 20-16,-6 4-4 16,-8 6-13-16,2 2-8 15,-7-9-50-15,3-4-99 16</inkml:trace>
  <inkml:trace contextRef="#ctx0" brushRef="#br0" timeOffset="4782.886">8668 14104 676 0,'4'8'312'16,"5"14"-88"-16,5 7-91 16,-1 10-25-16,-4-3-19 15,-3-1-46-15,-1-4-11 16,-4-15-11-16,2-5 3 0,-3-20-5 16,1-7-12-16,0-20-15 15,1-5-7-15,6-4-4 16,-3-1 8-16,9 10 9 15,2 5 8-15,3 17 10 16,-1 9 8-16,0 12 13 16,-2 11-4-16,-4 8-5 15,1 6-6-15,0 10-11 16,-1-1-1-16,7-1-4 16,-1-6-56-16,5-14-292 15</inkml:trace>
  <inkml:trace contextRef="#ctx0" brushRef="#br0" timeOffset="7798.4782">9337 14179 562 0,'-5'14'249'0,"-10"14"-123"16,-1-2-36-16,-6-9-41 16,-3-4-13-16,-2-9-14 15,-1-7-3-15,5-9-7 16,3-10-3-16,9-8-7 15,3 0-1-15,9 0 18 16,6 9 18-16,7 9 25 16,4 2 9-16,6 14 6 15,5 6-5-15,-1 10-8 16,3 8-10-16,-6 3-20 16,0-2-11-16,-1-2-9 15,-5-5-14-15,8-7-210 16</inkml:trace>
  <inkml:trace contextRef="#ctx0" brushRef="#br0" timeOffset="8148.7791">9528 14268 560 0,'12'2'292'16,"14"-1"-63"-16,4-1-57 15,1-3-60-15,1-2-23 0,-2-5-34 16,-6-2-14-16,-8-6-10 16,-5-4-2-16,-8-2-4 15,-3-3-3-15,-16 1-5 16,-6 4 0-16,-17 0-5 16,0 7-1-16,0 15-5 15,1 3-4-15,11 21 1 16,4 4-2-16,13 14 1 15,6 3 1-15,10 6-1 16,7 4 2-16,6-8 2 16,-2-2 0-16,4-6 1 15,-1-8 0-15,-5-4 2 16,3-6-28-16,-3-13-223 16</inkml:trace>
  <inkml:trace contextRef="#ctx0" brushRef="#br0" timeOffset="8483.0517">10098 14148 911 0,'-14'15'396'0,"-12"10"-204"15,-4 0-106-15,1 1-26 16,-3-12-30-16,0-3-10 0,5-8-9 16,7-3-2-16,6-3-5 15,3-3-3-15,4-5-6 16,1-3-7-16,8-1-3 16,5-1-2-16,13 2 4 15,3 2 8-15,7 12 13 16,1 5 7-16,-1 13 7 15,-2 7-3-15,-3 3-7 16,-2 3-2-16,-4 5 0 16,-2-8-35-16,-5 0-391 15</inkml:trace>
  <inkml:trace contextRef="#ctx0" brushRef="#br0" timeOffset="8648.5482">9945 13786 1106 0,'-1'-2'453'15,"-1"-1"-299"-15,-2 3-70 16,4 0-71-16,0 0 17 16,22 18-224-16</inkml:trace>
  <inkml:trace contextRef="#ctx0" brushRef="#br0" timeOffset="9264.3208">10312 13598 904 0,'5'1'324'0,"11"-1"-253"16,9 5-2-16,8-6-2 15,4-2-9-15,2-2-30 16,-5-6-6-16,-15 2-4 0,-7-4 1 15,-11 6-3-15,-3 4-2 16,-12-2-7-16,-1 5-4 16,-6 2-3-16,-1-1-3 15,6 11-4-15,6 4-1 16,3 4-2-16,3 5 0 16,8 3 4-16,3 0 2 15,5 5 3-15,2 1 1 0,0-3 1 16,1 0 1-16,-6-7 1 15,-3-4 2-15,-4-2 1 16,-4-3 0-16,-3 1-3 16,0 4-2-16,2 5-5 15,3 8-5-15,7 13 1 16,4 6 0-16,-2 13 5 16,-1 1 3-16,-9 1 4 15,-7-3 2-15,-8-14 3 16,-5-5 1-16,-7-23 7 15,-2-8 2-15,-1-16 0 16,2-6-2-16,6-8-8 16,5-3-5-16,8-6-6 15,2-3-4-15,11-1-61 16,9 0-78-16</inkml:trace>
  <inkml:trace contextRef="#ctx0" brushRef="#br0" timeOffset="9797.2353">10811 14028 489 0,'-4'-3'262'0,"-10"-11"-56"16,8 6-43-16,-12 5-62 15,3 7-25-15,-1 2-41 16,-1 1-16-16,11 3-11 16,0-4 2-16,17 9 4 15,-2-5 3-15,8-1-5 16,5 2-2-16,-5-7-4 16,3 2 1-16,-10-4-1 15,-4-2 2-15,-8 0 2 16,-2 4-1-16,3-4-1 15,0 0-3-15,-19 9-3 16,-31 27-2-16,36-11-3 16,-2-2 0-16,15 7 13 15,6-4 10-15,7-9 17 16,9 1 6-16,-1-12-9 16,6 2-6-16,2-8-14 0,1-1-1 15,4-9-2-15,-3-9 0 16,-2-9-6-16,0-5-5 15,-6-6 0-15,-5 0-2 16,-8 6 6-16,-3 10 6 16,-8 14 47-16,-5 7 22 15,-1 14 34-15,-2 3 8 16,4 15-37-16,2 3-22 16,9 5-36-16,5 0-10 0,3-9-17 15,2-7-68-15</inkml:trace>
  <inkml:trace contextRef="#ctx0" brushRef="#br0" timeOffset="10213.8317">11571 14254 822 0,'12'5'345'0,"7"19"-171"15,-8 12-52-15,-13 12-35 16,-11 3-15-16,-4-7-21 15,2-9-76-15</inkml:trace>
  <inkml:trace contextRef="#ctx0" brushRef="#br0" timeOffset="10580.6548">12373 14116 738 0,'-4'3'375'0,"-5"9"-105"0,-3 0-62 16,-5 5-79-16,-1 2-30 16,-6 0-50-16,4 2-13 15,-6-8-16-15,-3-4-4 16,5-9-3-16,-5-7-3 15,7-6-8-15,5-7-9 16,9-6-14-16,10 0-3 16,12 2-1-16,1 2 5 0,15 9 9 15,1 10 3-15,-4 4 9 16,5 11 10-16,-11 7 13 16,-7 1 7-16,4 16-4 15,-1-2-3-15,-1 4-11 16,4 2-2-16,-4-11-46 15,-2-8-82-15</inkml:trace>
  <inkml:trace contextRef="#ctx0" brushRef="#br0" timeOffset="10881.1209">12519 14126 628 0,'4'9'395'16,"3"4"12"-16,-2 9-262 15,0 6-27-15,-3-3-59 16,-2-2-13-16,-1-3-21 0,-1-10-3 16,0-9 0-16,-1-1-1 15,1-11-4-15,1-4-4 16,1-11-10-16,1-4-2 16,11-2-2-16,5 2-2 15,11 3-2-15,5 4 0 16,0 10 11-16,-3 2 9 0,-4 14 15 15,-6 5 4-15,-3 10-8 16,-2 5-6-16,-5 7-12 16,4 4-2-16,-6-1-50 15,1 0-56-15,1-6-224 16</inkml:trace>
  <inkml:trace contextRef="#ctx0" brushRef="#br0" timeOffset="11413.8131">13164 14248 460 0,'2'-5'278'0,"7"-5"-20"15,-9-1-17-15,5-2-56 16,-4 3-25-16,-8-8-40 15,-1 5-17-15,-13-5-32 0,-6-1-17 16,-3 7-28-16,-3-2-11 16,8 12-15-16,2 4-7 15,3 9-9-15,3 6-5 16,7 5 0-16,3 2 5 16,16 4 8-16,5-5 6 15,9-2 3-15,3-1 3 0,1-12 2 16,4-3 2-1,-4-10 2-15,-1-6 2 0,-7-6 1 16,-9-4-2-16,3-1-1 16,-3 4-2-16,-9-1-3 15,6 9 0-15,-10 3-6 16,-7 0-5-16,10 14 1 16,-5 1 2-16,8 9 4 15,4 2 4-15,3 0-2 16,2 1-1-16,3-4-1 15,6-1 1-15,3-9 4 16,1-4 1-16,-1-7 28 16,-4-6 14-16,-3-6 13 15,-3-7 3-15,-6-1-21 16,-5 2-15-16,-9 1-11 16,-5 3-51-16,-6 9-196 15</inkml:trace>
  <inkml:trace contextRef="#ctx0" brushRef="#br0" timeOffset="11913.4664">13702 14074 541 0,'-14'5'323'16,"-11"5"-26"-16,-6 2-161 0,1 2-42 16,6 7-37-16,8 3-16 15,17 4-6-15,10 2 1 16,10-3-12-16,7-4-3 15,4-12-5-15,-3-6 1 16,4-8 6-16,-7-8 7 16,-17-4 11-16,-5-3 8 15,-14 0-1-15,-8 5-8 16,-9 6-17-16,-4 1-12 16,8 6-13-16,4 3-43 15,11-1-178-15</inkml:trace>
  <inkml:trace contextRef="#ctx0" brushRef="#br0" timeOffset="12087.6812">13897 14112 874 0,'2'4'373'0,"5"1"-198"15,0 6-26-15,4 8-53 16,0 7-17-16,-3 10-36 15,0-1-14-15,-7-1-65 16,1-4-95-16</inkml:trace>
  <inkml:trace contextRef="#ctx0" brushRef="#br0" timeOffset="12235.4489">13887 13917 968 0,'0'-13'456'15,"-5"-10"-200"-15,-1 5-76 16,6 14-119-16,0 4-34 16,4 5-67-16,4 6-83 15</inkml:trace>
  <inkml:trace contextRef="#ctx0" brushRef="#br0" timeOffset="12513.8735">14351 14112 689 0,'-4'11'374'0,"-6"16"-81"16,-7-1-74-16,-4-3-97 15,-4-3-34-15,0-10-43 16,0-7-12-16,6-9-12 16,-1-9-5-16,6-4-16 15,4-4-13-15,4 0-23 16,7 1-7-16,9 3 3 15,3 9 6-15,6 7 21 16,6 6 13-16,3 12 24 16,-4 1 9-16,10 13 6 0,-6-3-8 15,1 3-14-15,1 2-4 16,-7-10-153-16</inkml:trace>
  <inkml:trace contextRef="#ctx0" brushRef="#br0" timeOffset="13313.431">15013 14023 703 0,'21'0'319'15,"12"2"-162"-15,13-2-68 16,8 2-25-16,0-2-36 0,-5 0-9 16,-13 1-6-16,-13-1-1 15,-16 1-1-15,-8 0 0 16,-18-1-2-16,-5 0-1 16,-8 7-4-16,2 4-2 15,4 5 13-15,1 5 2 16,12 2 2-16,4 1 0 15,10 2-14-15,13 2-3 16,10-5 2-16,6-2 0 0,9-12 3 16,5 0 1-16,-1-14-5 15,-3-6-16-15,-4-4-15 16,-7-1 1-16,-11 1 8 16,-4 1 17-16,-10 3 42 15,-1 3 24-15,-2 8 15 16,2 0 4-16,7 4-27 15,-1 0-21-15,13 1-19 16,0-1-3-16,-2-4-4 16,4 0 0-16,-1-4 1 15,0 1 1-15,-1-5 1 16,-6-5-1-16,-8-3 3 16,-1 3 1-16,-9 0-1 15,-7-1-2-15,-11-4-7 16,-4 6-2-16,-9-3-4 15,2 7-3-15,-1 9-4 0,1 0-1 16,7 15-4-16,5 7 1 16,11 6 10-16,9 6 4 15,14 5 13-15,5-1 3 16,4 4-2-16,0 1-2 16,-5-3-3-16,-6-5-1 15,-5-8 0-15,-1-5 11 0,-3-13-96 16,4-2-79-16</inkml:trace>
  <inkml:trace contextRef="#ctx0" brushRef="#br0" timeOffset="13478.2872">15822 13996 1224 0,'1'13'502'0,"-3"16"-319"15,2 5-30-15,0 0-76 16,2 3-23-16,8-2-46 16,-1-3-93-16</inkml:trace>
  <inkml:trace contextRef="#ctx0" brushRef="#br0" timeOffset="13812.2052">16129 13916 987 0,'1'13'362'0,"6"17"-272"15,2 11-49-15,-6 11 10 16,2 5 12-16,-5 6-3 16,-1 1-2-16,1 0-16 15,-6-6 1-15,5-14-131 16,-1-11-146-16</inkml:trace>
  <inkml:trace contextRef="#ctx0" brushRef="#br0" timeOffset="14113.3339">16083 13751 1006 0,'9'-7'383'0,"11"-4"-276"0,-2 11-47 16,2 11-41-16,-12 9-1 15,-7 12-4-15,-7 4-1 16,-12 4 1-16,3-3-1 16,-3-14-13-16,10-2-16 15,11-20-14-15,13-1-1 16,18-3 6-16,8-6 14 16,11 9 9-16,2 4 4 15,-4 10 15-15,-11 7 10 0,-25 2 25 16,-17-2 7-16,-28 7-1 15,-10-4-6-15,-10-7-21 16,4-3-5-16,8-14-97 16,11-3-97-16</inkml:trace>
  <inkml:trace contextRef="#ctx0" brushRef="#br0" timeOffset="14546.6751">16537 14019 738 0,'0'2'357'0,"-3"2"-114"16,-8-1-60-16,3 9-55 0,-2 1-31 16,7 2-50-16,6 7-15 15,7 0-20-15,5-4-4 16,0-5 0-16,7 0 2 15,-6-12 3-15,3-2 1 16,-4-9 2-16,-4-5 0 16,4-3-3-16,-8-5-2 15,1 6-3-15,-6-1-1 16,-2 8-4-16,-3 2-1 0,3 8-7 16,0 4-3-16,2 5-2 15,2 0 0-15,5 5 8 16,5 1 2-16,4 0 5 15,9 5 6-15,0-9 10 16,0-3 5-16,-1-9 7 16,-1-4 4-16,-8-4 1 15,-3-7-1-15,-7 5-7 16,-5-6-7-16,-3 7-15 16,-1 4-39-16,-8-3-113 15,0 2-86-15</inkml:trace>
  <inkml:trace contextRef="#ctx0" brushRef="#br0" timeOffset="14662.7379">16731 13831 744 0,'-7'-12'416'0,"-6"-7"-96"15,6 6-135-15,-1 4-53 16,4 5-84-16,-1 1-32 16,5 8-134-16,7 8-163 15</inkml:trace>
  <inkml:trace contextRef="#ctx0" brushRef="#br0" timeOffset="14879.0707">16994 13962 1089 0,'5'11'497'0,"13"14"-220"16,-8-5-59-16,2 6-87 16,-3-3-32-16,-1 3-47 15,3 0-16-15,0-7-13 16,0-7 2-16,2-13 10 15,2-5-4-15,0-13 1 16,3-3-5-16,-3-6-11 16,-1 1-2-16,-7-1-8 15,-1 0-52-15,-5 3-184 16</inkml:trace>
  <inkml:trace contextRef="#ctx0" brushRef="#br0" timeOffset="15364.6778">17652 14155 1055 0,'-4'2'457'0,"-6"11"-220"16,-6 9-69-16,-4 11-75 0,-3 6-21 16,5 6-18-16,4-2-102 15</inkml:trace>
  <inkml:trace contextRef="#ctx0" brushRef="#br0" timeOffset="19012.8371">18409 13884 541 0,'-11'3'261'0,"-15"4"-108"16,9 6-54-16,14 3-63 16,3-1-14-16,15 4-11 15,7-7 0-15,8 0-1 16,4-2 0-16,-7-10 0 0,-15 0 0 31,-6 0 4-31,1 0 0 0,0-3-1 0,-7-1 3 16,-18 5 26-16,-10 5 10 15,-9 2 11-15,-6 2-1 16,9 3-25-16,3 2-9 0,14 3-16 16,12-1-3-16,15-1-3 15,6-3-1-15,19 4 6 16,6 0 2-16,1-5-1 15,2-3-1-15,-9-9 0 16,-1-2 1-16,-1-10 3 16,-4-4 2-16,-4-6 3 15,-5-1-2-15,-13-2 0 16,-1 6-4-16,-10-1 40 16,-3 1 11-16,-1 6 11 15,-3-2 7-15,4 12-44 16,4 3-17-16,2 6-21 15,7 8-6-15,2 4-5 16,1 0 3-16,5 4 5 16,-1-1 1-16,0 0 3 15,-1 1-27-15,-3-4-141 16,0-4-160-16</inkml:trace>
  <inkml:trace contextRef="#ctx0" brushRef="#br0" timeOffset="19158.6007">18610 13738 962 0,'-12'-11'441'15,"3"-4"-211"-15,-2 3-81 16,5 7-110-16,14 7-29 0,-1 4-85 16,3 1-102-16</inkml:trace>
  <inkml:trace contextRef="#ctx0" brushRef="#br0" timeOffset="19346.1941">18753 13975 704 0,'10'19'388'15,"6"13"-94"-15,7-8-114 16,3 1-37-16,2-8-65 16,-3-7-19-16,3-4-20 15,-7-8-2-15,-3-12-3 16,4 2-2-16,-10-16-10 15,3 3-6-15,-3-6-84 16,-11-7-80-16</inkml:trace>
  <inkml:trace contextRef="#ctx0" brushRef="#br0" timeOffset="19796.0232">19405 13946 879 0,'-10'11'405'0,"-8"2"-185"15,-3 6-102-15,-3-3-32 0,-6-1-44 16,-1 3-13-16,-3-5-16 16,2-5-2-16,6-8-25 15,7-4-24-15,10-11-48 16,7-2-13-16,9-7 13 15,7 5 20-15,8 3 43 16,2 3 21-16,5 16 42 16,-2 1 21-16,0 20 38 15,2 5-2-15,-5-2-30 16,1-2-16-16,-1-6-29 16,-5-6-5-16,0-7 3 15,3 1 2-15,-7-15 3 16,3-2-1-16,-4-9-4 15,-5-9-3-15,-5 2-4 16,-2-6-2-16,-1 6-6 16,-4 4-2-16,3 9-15 15,0 9-4-15,3 15 11 0,8 15 2 16,-8 4 14-16,9 6 5 16,-2-2-10-16,-2-8 0 15,7 0-93-15</inkml:trace>
  <inkml:trace contextRef="#ctx0" brushRef="#br0" timeOffset="20297.0571">20441 13965 465 0,'-1'7'312'0,"-1"6"44"0,0 8-117 16,-1 6-84-16,4 2-28 15,1-6-61-15,0-3-21 16,4-8-22-16,-10-8-3 16,4-4 4-16,0-6-1 15,2-8-7-15,11-2-5 16,-9-14-21-16,9 4-3 15,-4-6-2-15,1-3 0 16,11 11 5-16,0 1 1 16,4 16 7-16,-1 8 6 0,-5 17 13 15,-3 5 5-15,-4 8-5 16,-2 2-3-16,0-2-6 16,2 4-34-16,1-11-248 15</inkml:trace>
  <inkml:trace contextRef="#ctx0" brushRef="#br0" timeOffset="20612.5855">21090 14000 921 0,'-7'4'365'0,"-8"2"-237"16,1 7-36-16,-7-1-27 15,-3 1-20-15,1 1-23 0,1-3-8 16,0-4-2-16,10 0 1 16,-3-13-3-16,1-2-2 15,7-6-4-15,0-3-4 16,7-3-6-16,3 0-1 16,9-1-1-16,6 7 7 15,1 8 15-15,4 7 7 16,-4 14 14-16,1 4 1 15,1 7-8-15,-5-1-2 16,2 1-10-16,-5-4 1 0,-3-1-116 16,3-3-131-16</inkml:trace>
  <inkml:trace contextRef="#ctx0" brushRef="#br0" timeOffset="20758.2906">20950 13732 1182 0,'-2'-4'451'0,"-3"1"-350"15,5 3-57-15,0 0-108 16,0 0-152-16</inkml:trace>
  <inkml:trace contextRef="#ctx0" brushRef="#br0" timeOffset="20970.3454">21192 13957 948 0,'8'11'469'0,"6"16"-181"15,-1 1-116-15,0-3-39 16,-4 1-67-16,0-6-20 16,4-5-23-16,2 1 3 0,0-15 21 15,2-2 3-15,-2-18 0 16,-2-5-5-16,1-2-23 15,-4-5-7-15,-1 4-44 16,-2 1-75-16</inkml:trace>
  <inkml:trace contextRef="#ctx0" brushRef="#br0" timeOffset="21362.9951">21476 13922 572 0,'16'-6'273'0,"13"-2"-101"16,9 1-108-16,0 0-22 15,4 3-26-15,-6-1-4 16,-1 3-3-16,-8-2 21 16,-12 4 22-16,-5 0 10 15,-15 2 17-15,-4 1-7 16,-11 2 9-16,-3 2 7 16,1 9-4-16,2 3-11 15,2-1-30-15,6 0-16 0,8 3-10 16,3-4-4-16,10 6-4 15,9 2-3-15,6-10-1 16,7 6 1-16,9-8-66 16,3-11-50-16</inkml:trace>
  <inkml:trace contextRef="#ctx0" brushRef="#br0" timeOffset="21646.1768">22215 13975 902 0,'-9'4'383'0,"-11"8"-211"16,-2 4-44-16,-7-3-47 16,2 5-21-16,-2-4-26 15,2-1-12-15,0-8-9 16,1-4-2-16,6-6-24 0,1-1-28 16,6-3-57-16,5-7-20 15,6-2-20-15,2-7 21 16,15 12 50-16,1 0 23 15,11 8 77-15,2 8 28 16,-3 6 57-16,5 13 21 16,-2 5-3-16,3 1-17 15,-2 2-38-15,-3-4-20 16,-4-1-33-16,-7-8-73 0</inkml:trace>
  <inkml:trace contextRef="#ctx0" brushRef="#br0" timeOffset="30644.7223">7870 14938 862 0,'6'0'304'0,"12"2"-253"16,6-3-25-16,14-3-1 16,4-1-5-16,3-6-9 15,4 7 0-15,-14-6 3 16,-6 5 0-16,-13-2-1 15,-7 0-2-15,-11 2-8 16,-4 5-3-16,-11 5-4 16,-3 3 0-16,4 9 3 15,0 0 2-15,7 4 2 16,4 2 0-16,6-3-1 16,0-4-2-16,6 2 2 15,-3-8 1-15,3-2 2 0,0 0 2 16,-5-6 4-16,4 7 0 15,-11-7 2-15,0 1 2 16,2 4 5-16,-1 1 1 16,4 10 2-16,5 5-4 15,7 12-6-15,5 4-3 16,9 13 0-16,-3 2 33 16,-3 6 32-16,-6-2 7 0,-9-3 7 15,-5-6-28-15,-15-15-24 16,-6-1-2-16,-14-17 4 15,-1-2-1-15,-2-11-6 16,0-8-5-16,7-8-16 16,2-5-6-16,10-7-52 15,7 5-45-15,12-6-144 16,8 3-168-16</inkml:trace>
  <inkml:trace contextRef="#ctx0" brushRef="#br0" timeOffset="31130.8047">8660 15244 766 0,'0'13'366'0,"-7"17"-144"16,-7-1-26-16,-4 0-72 16,-3-5-33-16,-1-7-39 15,-1-9-19-15,-3-7-10 16,3-4-3-16,0-12-11 16,4-1-9-16,6-8-11 15,0-2-6-15,17 8-3 16,4 1-2-16,7 10 0 15,2 4 6-15,5 7 14 16,0 3 5-16,7 9 12 16,3 2-2-16,-4 3-7 15,-2 1-2-15,-3-5-8 16,-2-1-63-16</inkml:trace>
  <inkml:trace contextRef="#ctx0" brushRef="#br0" timeOffset="31444.9073">8851 15390 875 0,'9'3'430'0,"4"2"-163"16,6-1-100-16,-1-4-32 15,2-3-47-15,8 1-15 0,-6-9-27 16,0 0-8-16,-5-8-10 16,-5 1-3-16,-5-5-2 15,-4 1-2-15,-5 1-4 16,-6-3-4-16,-8 5-6 15,-9-3-5-15,-2 11-6 16,1 9-4-16,4 7-6 16,2 9-3-16,8 6-2 15,5 12 9-15,8 14 20 16,5 5 7-16,7 10 8 16,-3-7-6-16,-1-2-10 15,5 1-2-15,-6-4 2 16,2-4-10-16,-1-13-568 15</inkml:trace>
  <inkml:trace contextRef="#ctx0" brushRef="#br0" timeOffset="31944.2874">9169 15205 591 0,'0'2'293'16,"5"1"-70"-16,9 7-139 15,5-2-23-15,18-2-18 16,2 1-10-16,6-8-17 16,-2-3-3-16,-11-3 1 15,-3-2 2-15,-16 1 3 16,-3 3-6-16,-18 1-5 15,-5 0-5-15,-7 8-3 0,-7-3 2 16,4 11 16 0,6 3 5-16,2 4 2 15,11 5 2-15,3 4-13 0,-2-1-3 16,11 1-4-16,3-1 0 16,13-5-1-16,10-5-1 15,13-7-22-15,3-8-38 16,8-15-183-16,1-4-156 15</inkml:trace>
  <inkml:trace contextRef="#ctx0" brushRef="#br0" timeOffset="32212.2051">9868 15269 253 0,'6'0'242'0,"2"3"100"15,-5 7-28-15,-12 9-86 16,-3 5-42-16,-8 4-86 16,0-3-31-16,-3-2-33 15,-4-6-8-15,2-6-6 16,-5-5-3-16,3-12-4 15,2-5-4-15,6-10-18 16,5-5-11-16,14-3-9 16,5 1-2-16,13 3 6 15,9 9 3-15,2 14 24 16,-1 2 11-16,2 16 22 16,-7 6 11-16,1 10-5 15,-3 3-5-15,-4-1-10 16,1-2-5-16,-4-7-36 15,3-7-60-15,-6-8-424 0</inkml:trace>
  <inkml:trace contextRef="#ctx0" brushRef="#br0" timeOffset="32344.4693">9788 15066 1023 0,'-4'-3'477'0,"-6"-4"-188"0,9 7-214 15,-3-3-45-15,8 9-113 16</inkml:trace>
  <inkml:trace contextRef="#ctx0" brushRef="#br0" timeOffset="32761.8221">10004 15265 717 0,'3'-1'286'0,"6"1"-153"16,10 0-55-16,4 0-8 16,17 1 8-16,2-3-13 15,9-3-35-15,5 2-5 16,-19-4-9-16,-8 1-1 16,-11 6-1-16,-19-5 0 15,-12 9 0-15,5 5-1 0,-18 6 11 16,3 7 7-16,1 5 5 15,-1 0 0-15,15-1-13 16,2-1-8-16,15 0-10 16,4-2-3-16,9-2-1 15,10-2 2-15,5-13-48 16,7-2-64-16</inkml:trace>
  <inkml:trace contextRef="#ctx0" brushRef="#br0" timeOffset="33177.7234">10810 15312 955 0,'-11'11'394'0,"-13"15"-247"15,0 2-44-15,-12-3-58 16,-4-2-14-16,-6-13-12 16,3-8-2-16,0-16-10 0,9-6-18 15,15-6-21-15,5-3-9 16,17 1-4-16,8 4 12 15,10 12 5-15,7 4 25 16,7 13 42-16,2 7 20 16,4 12 39-16,-6 5-6 15,-2 5-16-15,-3-2-9 16,-8-5-22-16,-1-6-7 16,-3-13-10-16,3-3-2 15,2-13-1-15,0-11-4 0,-3-13-27 16,-1-7-16-16,-3-2-25 15,-2 3-7-15,-3 9 19 16,0 8 8-16,-9 9 23 16,0 9 9-16,1 13 19 15,-2 4 6-15,6 12 12 16,2 7-4-16,4-3-13 16,0 0-5-16,1-6-26 15,-1-4-68-15</inkml:trace>
  <inkml:trace contextRef="#ctx0" brushRef="#br0" timeOffset="33911.0002">11904 15180 959 0,'-6'8'409'16,"-1"11"-200"-16,7 30-121 16,2 15-21-16,16 21-11 15,-1-1-10-15,4-2-15 16,-5-7-2-16,-2-19-19 16,-1-4-54-16,-4-23-266 15</inkml:trace>
  <inkml:trace contextRef="#ctx0" brushRef="#br0" timeOffset="34086.5026">11936 15480 836 0,'12'-6'359'0,"12"0"-134"15,21 4-201-15,3-10 0 16,13 10-7-16,-4-6-3 15,-12 0-4-15,2 3-37 16,-11-3-227-16</inkml:trace>
  <inkml:trace contextRef="#ctx0" brushRef="#br0" timeOffset="34327.5433">12486 15327 657 0,'-5'-5'370'15,"-3"-5"-72"-15,-2-2-110 16,-3-2-28-16,-4 0-40 15,-4 1-16-15,-4 6-31 16,-1 2-13-16,3 7-22 16,1 5-11-16,9 3-15 15,2 5-6-15,7 6-5 16,6 4-1-16,6 1 0 16,7-2 2-16,11-6 3 15,2-8 2-15,8-5 4 16,-4-7 5-16,-2-8-71 15,-3-3-73-15</inkml:trace>
  <inkml:trace contextRef="#ctx0" brushRef="#br0" timeOffset="34444.4309">12403 15055 924 0,'-5'-5'463'0,"-5"-7"-169"15,5 9-130-15,2-7-55 16,3 10-78-16,3 0-45 15,5 4-232-15</inkml:trace>
  <inkml:trace contextRef="#ctx0" brushRef="#br0" timeOffset="34677.2555">12601 15281 865 0,'7'14'449'16,"5"7"-153"-16,1 1-110 15,2 0-47-15,4-6-72 16,3 5-23-16,-4-12-6 16,-3-3 8-16,-6-8 12 15,2-7 3-15,-2-6-14 16,1-3-12-16,4-5-15 16,-8-3-7-16,2 4-5 15,2 5 2-15,-7 4-95 16,6 7-77-16</inkml:trace>
  <inkml:trace contextRef="#ctx0" brushRef="#br0" timeOffset="35060.8389">13165 15265 609 0,'1'-3'299'0,"-4"-9"-85"16,-4 4-33-16,-4 0-33 15,-4 2-20-15,2 6-46 16,3 6-23-16,0 4-38 16,1 3-10-16,3 6-11 15,0 0-3-15,6 9 0 16,7 3 0-16,12 1 0 15,2 2 2-15,6-10 4 16,-4-9 4-16,-1-14 7 16,-1-9 3-16,-6-11 7 15,-5-4 19-15,-7-5 43 16,-6-5 21-16,-5 8 17 16,-2 0-18-16,-13 6-48 15,-4 1-27-15,-2 3-61 0,-2 3-80 16</inkml:trace>
  <inkml:trace contextRef="#ctx0" brushRef="#br0" timeOffset="35627.2545">14506 15221 719 0,'-13'19'345'0,"-15"15"-136"15,-5 12-77-15,-4-4-24 16,-3-6-43-16,2-4-19 16,-3-19-16-16,6-5-6 15,6-17-4-15,0-13-13 16,16-13-42-16,5-3-11 16,8 1-8-16,7 3 7 0,2 12 25 15,-1 4 6-15,5 18 18 16,9 12 11-16,13 17 21 15,4 10 8-15,9 4-5 16,1 0-5-16,-3-6-10 16,1-6-3-16,-3-13-25 15,-5-8-59-15,-8-15-261 16</inkml:trace>
  <inkml:trace contextRef="#ctx0" brushRef="#br0" timeOffset="35893.9788">14668 15308 519 0,'5'3'293'16,"2"4"-79"-16,-7 8-48 16,7 7-25-16,-6 2-41 15,1 2-16-15,-1-7-36 16,0-1-11-16,-1-10-7 0,-4-10-1 16,2-9-7-16,-1-11-5 15,4-9-15-15,6-4-2 16,8 0-2-16,6 5 0 15,2 10 4-15,6 13 6 16,-7 8 19-16,-5 8 7 16,-4 6 1-16,-2 3-2 15,1 7-16-15,-2-1-4 16,6 4-40-16,-1-5-61 0</inkml:trace>
  <inkml:trace contextRef="#ctx0" brushRef="#br0" timeOffset="36160.7288">15223 15357 428 0,'-2'-4'312'0,"-5"-7"45"16,-5 2-92-16,-9-7-67 16,-3 1-27-16,-2-2-38 15,3-2-18-15,2 7-48 16,0 0-17-16,7 7-28 15,-2 2-9-15,11 6-17 16,8 8-3-16,4 4-1 16,3 3 1-16,6 4 7 15,0 2 2-15,2-4 2 16,-1-2 0-16,1-5 1 0,0-6 12 16,5-2-88-16,-5-5-64 15</inkml:trace>
  <inkml:trace contextRef="#ctx0" brushRef="#br0" timeOffset="36310.7882">15127 15046 870 0,'-4'-5'443'0,"-1"-3"-135"16,0 6-72-16,3 2-121 16,3 9-49-16,0 6-63 15,2 1-5-15,4 6-105 16,-1 0-198-16</inkml:trace>
  <inkml:trace contextRef="#ctx0" brushRef="#br0" timeOffset="41564.0448">15826 15222 640 0,'15'2'239'16,"22"1"-172"-16,8 1-10 15,6-3-10-15,3 0-6 16,-14-3-18-16,-4-2-4 15,-14-3-1-15,-11 0-1 16,-3 4 3-16,-8 2-1 0,-5 6 3 16,0 7 4-16,-9 8 8 15,0 1 1-15,-3 6-2 16,2 1 2-16,9-2-3 16,4-3 4-16,9-4-1 15,4-6-7-15,3-7-6 16,0-5-3-16,-1-8-1 15,-1-4-1-15,1-4-4 16,-4-5-1-16,0 2-6 16,-2 2-1-16,-2 7-8 15,4 9-4-15,0 10-2 16,-1 6 2-16,-2 11 6 16,0 0 2-16,-4 2 5 15,-1-1 0-15,1-11-1 16,2-2 1-16,3-16 2 15,3-10-1-15,5-10-3 16,2-11-2-16,2-1-1 0,1-2 0 16,3 9 15-16,4 4 10 15,0 12 42-15,-3 8 18 16,-8 14 20-16,-3 5 1 16,-5 14-31-16,5 5-17 15,-4 1-30-15,1 1-12 16,2-11-47-16,-5-9-94 15</inkml:trace>
  <inkml:trace contextRef="#ctx0" brushRef="#br0" timeOffset="41943.7302">17217 15103 956 0,'-1'3'440'16,"-3"9"-186"-16,1 14-72 15,6 21-75-15,2 14-18 16,10 26-16-16,0-2-7 16,1 5-23-16,-4-8-5 15,-7-11-23-15,0-7-3 16,-4-15-55-16,3-9-76 15,-1-23-249-15</inkml:trace>
  <inkml:trace contextRef="#ctx0" brushRef="#br0" timeOffset="42119.3961">17187 15482 754 0,'3'-5'340'0,"12"-1"-107"15,3-4-106-15,13 0-40 16,3-1-16-16,6 2-49 16,1 0-9-16,4 0-50 15,-8 1-103-15</inkml:trace>
  <inkml:trace contextRef="#ctx0" brushRef="#br0" timeOffset="42410.4069">17834 15297 916 0,'-7'11'431'16,"-9"8"-189"-16,-5 3-44 15,-3 0-96-15,-4-3-34 16,5-6-35-16,-1-3-9 16,0-14-7-16,5-3-4 15,0-10-13-15,2-6-13 16,7-1-13-16,5 1-8 0,10 0 1 15,8 3 7-15,11 9 11 16,2 2 9-16,4 15 25 16,0 7 10-16,-5 10 5 15,-3 5 0-15,-3 10-17 16,1-1-5-16,-7-5 10 16,-2-2-70-16,-6-15-268 15</inkml:trace>
  <inkml:trace contextRef="#ctx0" brushRef="#br0" timeOffset="42555.7328">17681 15041 1150 0,'0'-3'504'0,"-5"-4"-271"15,5 6-101-15,1-1-102 0,3 2 13 16,-4 0 6-16</inkml:trace>
  <inkml:trace contextRef="#ctx0" brushRef="#br0" timeOffset="43009.7446">18170 15093 727 0,'6'-16'277'0,"9"-16"-179"15,-4-4 3-15,-10-3 40 16,-1 2 7-16,-9-2 0 16,-3 2-11-16,1 13-54 15,-2 7-26-15,3 18-47 0,4 10-16 16,7 21-10-16,5 9 0 16,11 22 10-1,5 8 6-15,5 13 10 16,-1 7 9-16,-9 1 7 0,-5-1 5 15,-17-14 9-15,-9-5 0 16,-8-25-5-16,-6-10-3 16,-6-21-28-16,1-9-32 15,2-15-85-15,0-15-77 0,12-11-305 16</inkml:trace>
  <inkml:trace contextRef="#ctx0" brushRef="#br0" timeOffset="43343.0143">18689 15256 893 0,'-4'7'389'0,"-8"9"-205"15,-3 4-40-15,-4 4-55 16,-3 0-19-16,-2 3-20 15,3-2-10-15,0-7-13 16,5-3-3-16,2-15-8 16,0-4-3-16,4-15-14 15,1-4-18-15,9-4-20 0,1-5-3 16,10 8 5-16,7 3 14 16,2 12 19-16,2 9 12 15,3 15 26-15,-5 7 12 16,1 14 11-16,-4 1-5 15,1 2-21-15,-3-6 4 16,1-5-176-16</inkml:trace>
  <inkml:trace contextRef="#ctx0" brushRef="#br0" timeOffset="44026.1389">19392 15158 967 0,'4'5'358'15,"12"16"-252"-15,2 8-34 16,-6 13 7-16,2 5 0 15,-7-1-18-15,-7-6-10 16,-2-12-15-16,-2-7-5 0,0-15-3 16,1-9-2-16,6-16-9 15,1-8-7-15,-1-14-13 16,8 3-6-16,1-1-1 16,0 5 1-16,15 10 3 15,-3 3 3-15,3 14 3 16,0 5 7-16,-12 11 6 15,-1 8 2-15,-9 8 1 16,-5-1-5-16,-4 6-2 16,-2-3-2-16,3-3 0 15,1-6 0-15,2-12-1 16,1-6-2-16,7-14-9 16,3-3-7-16,6-13-9 15,3-1-1-15,2-1 8 16,2 5 7-16,-2 11 6 15,-2 8 10-15,-3 13 24 16,-3 8 10-16,-2 13 21 0,-4 7-3 16,-3 7-15-16,-1 2-10 15,-1-3-18-15,-1-7-6 16,3-11-90-16,3-7-84 16</inkml:trace>
  <inkml:trace contextRef="#ctx0" brushRef="#br0" timeOffset="44526.0012">20483 15130 704 0,'3'-4'336'0,"4"-2"-124"0,6 0-59 15,20 1-54-15,7 4-27 16,18 1-37-16,-1-1-8 16,-2 1-10-16,-9 1-4 15,-20 0-2-15,-9 4-3 16,-17-5-42-16,-3 0-18 16,-12-1-33-16,-3-6-6 0,-6 6 38 15,-1-3 17-15,3 2 29 16,4 3 5-1,4 4 15-15,6 3 13 0,4 12 32 16,3 1 10-16,4 11-8 16,2 1-10-16,13 5-26 15,-1 0-9-15,6-2-9 16,6-2-14-16,1-19-149 16,2-1-172-16</inkml:trace>
  <inkml:trace contextRef="#ctx0" brushRef="#br0" timeOffset="44992.8746">21094 15250 647 0,'-3'-7'306'0,"-10"-12"-87"16,3 2-76-16,-6-1-26 16,1 1-7-16,-1 6-36 0,-2 2-10 15,3 7-33-15,-3 0-11 16,4 7-15-16,4 8-5 15,3 5-8-15,7 7 0 16,7 0 1-16,-2-3 2 16,14-4 5-16,4 0 1 15,0-13 3-15,6-2 1 16,-4-7 1-16,-1-5-7 16,-5-8-7-16,-2-1 1 0,-10-6 0 15,-6 0 8-15,-3 6 5 16,-3-1-1-16,-2 9-3 15,2 7-3-15,0 7-6 16,5 4-2-16,2 8 0 16,6-1 2-16,6 8 6 15,2-1 1-15,9-1 6 16,3 1 4-16,5-12 20 16,-3-1-2-16,-2-9 56 15,-3-10 17-15,-8-7 13 16,0-5 12-16,-10-7-45 15,-3-1-17-15,-8 1-31 16,-7 0-15-16,-4 10-36 16,-4-1-58-16,1 10-138 15</inkml:trace>
  <inkml:trace contextRef="#ctx0" brushRef="#br0" timeOffset="46159.31">1694 16537 938 0,'-7'16'350'16,"-7"23"-254"-16,4 5-42 15,16 5-17-15,11 1 1 16,20-10-1-16,10-4 3 15,18-19 18-15,1-9 1 16,4-19-1-16,-7-10-6 0,-18-8-12 16,-12-3 2-16,-23-2 3 15,-1 2-3-15,-14 0-13 16,4 6-11-16,-6 7-68 16,-8 0-59-16,1 16-268 15</inkml:trace>
  <inkml:trace contextRef="#ctx0" brushRef="#br0" timeOffset="46377.14">1992 16509 887 0,'-2'5'449'16,"-4"5"-120"-16,0 3-186 15,3 11-33-15,3 23-33 16,1 11-13-16,5 25-17 15,-4-2-4-15,0 8-22 0,-4-1-5 16,4-5-9 0,-1-2-27-16,0-22-94 0,7-9-99 15</inkml:trace>
  <inkml:trace contextRef="#ctx0" brushRef="#br0" timeOffset="46685.0836">2293 16667 978 0,'-5'5'367'0,"-7"4"-268"16,2 6-39-16,5 6-19 15,4-1-5-15,8 3-15 16,6 5 0-16,5-5 9 16,7 1 8-16,9-10 14 15,4-6 6-15,-5-12-6 16,1-8-9-16,-10-7-10 16,-10-5-3-16,1 1-6 15,-9 0-4-15,-8 5-83 16,5 2-78-16</inkml:trace>
  <inkml:trace contextRef="#ctx0" brushRef="#br0" timeOffset="46993.558">2583 16586 867 0,'7'8'463'0,"2"2"-115"16,5 16-155-16,3 5-26 0,4 8-67 15,4 11-24-15,-3 0-33 16,-4-2-11-16,-9 0-11 15,-8 0-5-15,-8 4-6 16,-7-1 0-16,-9 6-24 16,-8-5-27-16,-2-18-53 15,1-7-26-15,0-24-15 16,5-4 27-16,3-21 48 16,10-3 22-16,14-26 40 15,6-4 15-15,20-7 48 16,-1-5 20-16,12 7 43 15,5 1-2-15,7 9-36 16,4 9-16-16,-7 11-46 16,-3 6 5-16,-13 6-129 15,-10 6-382-15</inkml:trace>
  <inkml:trace contextRef="#ctx0" brushRef="#br0" timeOffset="47675.829">3247 16569 368 0,'-8'-3'267'0,"-12"-2"55"15,-2-4-111-15,-2 6-68 16,4 3-38-16,5 7-58 16,2 4-24-16,14-1-23 15,2-1-3-15,10 3-1 16,6-1 3-16,2-3 3 0,5 2 3 16,-4-7 3-1,-3-1 1-15,-10-3 7 0,-6 0 0 16,-8 0-2-16,-5-1-2 15,-6 9-7-15,-5-2-3 16,3 8 0-16,5 4-2 16,1-4-2-16,5 1-2 15,6 0 5-15,4 1 6 16,10 1 9-16,8 3 3 0,5-7-2 16,1-2-2-16,5-11 0 15,1-9 2-15,3-5 2 16,1-8 0-16,-7-3-4 15,-8-2 0-15,-5 1-2 16,-5 6-1-16,-10 5-2 16,1 7-4-16,-7 9 1 15,4 8 1-15,6 12 2 16,-6 0 0-16,6 8-5 16,-3-3-2-16,-3-2-3 15,9 5-31-15,-3-9-191 16</inkml:trace>
  <inkml:trace contextRef="#ctx0" brushRef="#br0" timeOffset="47820.5378">3473 16285 1223 0,'-7'-3'513'0,"-8"-2"-302"16,9 10-144-16,-5 0-35 15,11 11-162-15</inkml:trace>
  <inkml:trace contextRef="#ctx0" brushRef="#br0" timeOffset="48525.4695">3924 16705 380 0,'-3'-7'268'16,"-3"-8"40"-16,-4-1-85 15,-12-6-60-15,-2 5-22 16,-13-4-33-16,3 7-15 0,5 14-33 15,-1 1-11 1,10 12-26-16,1 4-13 16,7 5-15-16,6 5-5 0,14 4-3 15,6-2 3-15,9-9 6 16,7-3 3-16,5-13 5 16,0-5 3-16,2-12 4 15,3 3 1-15,-16-11 2 16,-2 3 0-16,-11 1-1 15,-7-4-2-15,-2 9-2 16,-7-2-1-16,1 10-8 16,-7 4 0-16,1 6-5 15,8 9-1-15,-1-2 1 16,5 4 0-16,9 2 4 16,-3-5 5-16,6 4 8 15,4-1 4-15,-4-9 5 16,7 3 4-16,8-7 21 15,0-8 11-15,2-3 17 0,-1-8 2 16,-8-7-8-16,-7-2-4 16,-10-8-12-16,-2 1-10 15,-13 2-15-15,0 4-11 16,-5 8-118-16,-1 6-78 16</inkml:trace>
  <inkml:trace contextRef="#ctx0" brushRef="#br0" timeOffset="49559.1305">5081 16534 658 0,'15'7'326'0,"10"3"-96"16,4 7-133-16,0 6-2 16,-12 2-27-16,-5 6-8 15,-12 7-15-15,-5-3-10 16,-6-6-14-16,-2-5-4 0,0-14-1 15,3-4-1-15,3-10-7 16,6-6-7-16,1-8-9 16,6-4-4-16,7-4 2 15,0-6 6-15,1 6 4 16,0 1 3-16,-4 1 0 16,1 3 1-16,-2 6 2 15,-3 8 1-15,-5 5 19 16,-2 6 10-16,-5 9 9 15,2 3 3-15,4 8-13 16,4 5-8-16,11 3-7 16,7-2-4-16,8-2-5 15,7-4-2-15,4-8-5 16,-5-8-1-16,0-9-30 16,-1-6-24-16,-1-8-48 15,0-9-6-15,2-6 29 0,1-2 23 16,-7 2 53-16,0 3 3 15,-11 14 53-15,-9 2 22 16,-8 13 17-16,-4 5 4 16,-10 6-46-16,2 8-22 15,-6 0-19-15,-2 4-2 16,-2-3-3-16,-3-6 0 16,1-7-2-16,0-9-7 15,2-6-26-15,4-5-14 16,2-9-15-16,4 2 1 0,9-3 16 15,1 2 9-15,4 2 15 16,4 6 3-16,8 6 12 16,2 6 10-16,7 12 19 15,6 6 6-15,-1 3 3 16,4-1-4-16,3 3-10 16,-4-8-1-16,5-4-3 15,-3-4 0-15,-9-13-3 16,0-1-1-16,-6-12-2 15,-4-3-2-15,-4-7-1 16,-5-3-3-16,1 5-1 16,-8-3-2-16,9 12-1 15,-3 6-13-15,-4 13 32 0,3 9 12 16,-2 17 16-16,4 10 22 16,-1 0-26-16,0 2-11 15,-2-7-12-15,4-8-27 16</inkml:trace>
  <inkml:trace contextRef="#ctx0" brushRef="#br0" timeOffset="58024.898">2213 15269 580 0,'0'5'306'16,"-1"15"-60"-16,-4 8-19 0,-10 7-54 16,-4 2-36-16,-5 0-64 15,-3-6-24-15,1-9-21 16,-1-5-3-16,0-17-11 16,-2-5-14-16,4-14-16 15,4-5-6-15,7 0 0 16,11-2 6-16,9 6 3 15,4 4-3-15,8 5 5 16,5 9 6-16,6 8 11 16,6 12 9-16,-1 9 0 15,-4 0-3-15,3 9-4 16,-3-8-16-16,3-5-226 16</inkml:trace>
  <inkml:trace contextRef="#ctx0" brushRef="#br0" timeOffset="58274.5263">2492 15379 971 0,'0'8'376'16,"2"13"-248"-16,5 1-32 15,6 6-14-15,-3-1-21 16,0-5-35-16,2-2-10 0,1-12 0 15,-2-8 4-15,3-13 5 16,1-2 2-16,-4-11-2 16,2 0-5-16,-5 2-7 15,-4 0-2-15,1 9-60 16,1 1-108-16</inkml:trace>
  <inkml:trace contextRef="#ctx0" brushRef="#br0" timeOffset="58692.1958">3008 15299 483 0,'-7'-7'319'0,"-11"-4"54"0,2 1-154 16,-6 9-85-16,0 2-29 16,3 7-65-16,0 3-22 15,12 8-28-15,9-2-7 16,9-2-1-16,10 1 2 16,5-6 10-16,-4-5 4 15,1-2 5-15,-5-3-1 0,0 1-4 16,-12 0 1-16,-6-1-1 15,-10 0 3-15,-12 5 5 16,1 1 13-16,-10 6 29 16,4 3 16-16,-3 0 31 15,8 0 0-15,16 2-10 16,4 1-10-16,17-3-28 16,3 0-13-16,16 0-19 15,-1-6-5-15,-1 0 0 16,3-3-33-16,-9-6-189 15</inkml:trace>
  <inkml:trace contextRef="#ctx0" brushRef="#br0" timeOffset="61440.7861">3203 14971 543 0,'-2'-2'257'0,"6"4"-74"15,4 0-57-15,14 4-51 16,8 2 4-16,13-5-22 15,5-7-17-15,3 0-15 16,-6-3-6-16,-15 0-4 16,-7 4 1-16,-15 3 0 15,-6 2 2-15,-6 1-1 16,-9 4-1-16,-3-1-2 16,-2 5-3-16,-3 1-6 15,2-8-3-15,9 9-6 0,5-1-3 16,15 3-1-16,10 5 1 15,8-5 5-15,0-3 2 16,2-1 2-16,-8-3 4 16,-6-2 1-16,-2 1 2 15,-16-7 3-15,-2 0 0 16,-11 5 0-16,-4-2-2 16,1 10-6-16,1 8-1 15,4 4 2-15,6 8 1 0,7 10 4 16,7 3-1-16,7 4 1 15,3-1 1-15,0-6 16 16,-5-3 13-16,-9-3 34 16,-3-1 10-16,-9-4 2 15,-9-4-4-15,-8-15-26 16,-11-13-12-16,-2-14-20 16,6-6-14-16,9-4-42 15,10-3-48-15,15 4-133 16,10 4-119-16</inkml:trace>
  <inkml:trace contextRef="#ctx0" brushRef="#br0" timeOffset="61581.6713">3747 15561 891 0,'2'3'456'0,"1"-2"-155"16,-2 2-141-16,-1-3-42 15,0 0-96-15,0 0-93 16</inkml:trace>
  <inkml:trace contextRef="#ctx0" brushRef="#br0" timeOffset="61947.3777">4209 15388 502 0,'6'-1'295'0,"13"-2"8"0,4 1-155 16,19 0-61-16,8-1-21 16,5-2-35-16,2 0-11 15,-15-3-6-15,-5 2 4 16,-15 0-88-16,-7 0-99 15</inkml:trace>
  <inkml:trace contextRef="#ctx0" brushRef="#br0" timeOffset="62076.6966">4456 15354 521 0,'-2'7'279'0,"2"12"-51"16,0 3-28-16,6 6-68 15,4 5-21-15,-4-6-52 16,1-3-22-16,3-4-42 15,-5-8-77-15</inkml:trace>
  <inkml:trace contextRef="#ctx0" brushRef="#br0" timeOffset="62591.0739">4875 15395 861 0,'-7'-4'375'0,"-7"-7"-199"0,-1 0-39 16,-6 1-49-16,-1-1-14 16,-7 5-15-16,2 3-11 15,3 6-21-15,2 8-11 16,11 6-16-16,4 6-2 15,7 1-3-15,2-1 2 16,8-1 1-16,-1-6 1 16,13-2 1-16,6-3 3 0,2-7 3 15,5-5 3-15,-5-7 4 16,-10-7 1-16,-3-3 1 16,-6 0 0-16,-8 3-3 15,3 5-1-15,-6 5-5 16,-2 5-5-16,0 4-6 15,1-4-4-15,1 0-1 16,3 14 3-16,14 32 2 16,0-26 3-16,3-7 1 15,4-4 1-15,4-5 8 16,-2-9 7-16,3-9 21 16,-4-2 13-16,-2-1 17 15,-2-1 1-15,-12-1 1 16,-5 3-8-16,-13-1-16 15,-9 0-9-15,-2 6-56 16,-2-2-82-16</inkml:trace>
  <inkml:trace contextRef="#ctx0" brushRef="#br0" timeOffset="63156.785">5916 15010 696 0,'4'0'373'16,"0"-1"-81"-16,4 5-61 15,-8 5-74-15,1 7-27 16,2 21-45-16,-1 4-23 16,3 17-32-16,-3 4-9 15,-1 3-7-15,-4-2-3 16,0-5-2-16,3-5 0 15,-2-18-1-15,2-8-1 0,1-9-3 16,6-8-2-16,8-6-2 16,10 0 0-16,11-4 0 15,2 2 1-15,4 1 2 16,-3-1 1-16,-7 2-87 16,-5-2 182-16</inkml:trace>
  <inkml:trace contextRef="#ctx0" brushRef="#br0" timeOffset="63563.7551">6690 14938 693 0,'2'-11'449'16,"-1"-8"-32"-16,0 12-147 16,0 2-46-16,0 8-99 15,1 6-35-15,2 13-46 16,-2 8-11-16,3 12-3 16,-1 8-6-16,-2 10-10 15,-1 6-4-15,-1 0-39 16,1-1-97-16</inkml:trace>
  <inkml:trace contextRef="#ctx0" brushRef="#br0" timeOffset="63840.2349">6787 15623 2434 0,'4'0'-12'0</inkml:trace>
  <inkml:trace contextRef="#ctx0" brushRef="#br0" timeOffset="67423.1167">7607 14935 695 0,'-8'-7'337'0,"-11"-5"-116"15,-5 1-30-15,-12-4-49 16,-4 5-19-16,-3 4-36 16,4 6-21-16,6 12-31 15,6 9-19-15,12 5-24 16,-1 2-6-16,22 6-7 15,4-3 2-15,15 5 9 16,9-1 3-16,0-11 7 0,5-3 1 16,-1-12 4-16,-2-6 1 15,-5-3 2-15,-8-4 0 16,-13-4-1-16,-10 0 0 16,-17 2-3-16,-7 4-2 15,-17 0 0-15,0 6-2 16,-2 12-2-16,-2 6-3 15,4 17-5-15,1 5-3 16,14 3-4-16,16 3 1 16,23-8 7-16,15-3 9 0,15-9 26 15,2-3 17-15,11-7 18 16,6-14 0-16,13-6-14 16,3-14-11-16,-2-7-42 15,-5 3-60-15</inkml:trace>
  <inkml:trace contextRef="#ctx0" brushRef="#br0" timeOffset="70799.004">6983 16540 399 0,'-9'3'267'0,"-8"3"16"16,8 1-111-16,13 7-63 16,12 1-21-16,14 1-22 15,11-1-12-15,15-4-27 16,4-6-7-16,7-5-5 16,0 0 0-16,-17-10-11 15,-1 7-43-15,-16 0-190 16</inkml:trace>
  <inkml:trace contextRef="#ctx0" brushRef="#br0" timeOffset="70975.0947">7265 16634 646 0,'-2'10'294'15,"0"14"-116"-15,4 6-33 16,1-3-30-16,0 3-24 15,4 1-41-15,3 1-21 16,5-4-77-16,3-5-116 16</inkml:trace>
  <inkml:trace contextRef="#ctx0" brushRef="#br0" timeOffset="71289.6131">7680 16667 578 0,'-13'-6'353'15,"-9"-6"-29"-15,-2 6-151 16,-2 5-39-16,6 8-66 16,1 5-26-16,8 10-39 15,3 0-7-15,9 6-8 16,8 2 1-16,14-3 5 15,1 0 2-15,9-13 4 16,1-6 4-16,0-11 5 16,1-7 2-16,-8-6 34 15,-4-2 21-15,-23-7 37 16,-4 5 15-16,-21 1-22 0,-11 4-22 16,-2 9-41-16,-1 3-54 15,13-1-265-15</inkml:trace>
  <inkml:trace contextRef="#ctx0" brushRef="#br0" timeOffset="71808.8881">8550 16653 735 0,'-2'-1'353'16,"-8"1"-116"-16,2 7-85 15,4 7-74-15,0 5-22 16,8 9-22-16,5-1-7 15,8-1 2-15,5 3 2 16,12-8 6-16,1-4 10 0,14-15 14 16,-3-6 4-16,-5-16-9 15,-4-2-8-15,-16-3-4 16,-8-1-2-16,-9 3-4 16,-2 6-4-16,-7 1-35 15,0 6-47-15,-9 0-177 16,-3 0-218-16</inkml:trace>
  <inkml:trace contextRef="#ctx0" brushRef="#br0" timeOffset="71946.0536">8738 16423 865 0,'-5'-8'439'0,"0"-3"-129"15,-1 3-91-15,0 9-117 16,3 4-44-16,4 8-89 15,3 4-95-15</inkml:trace>
  <inkml:trace contextRef="#ctx0" brushRef="#br0" timeOffset="72250.1464">8990 16644 870 0,'-9'9'397'0,"-6"6"-173"0,9 13-124 16,4 0-29-16,12 6-35 16,7 0-11-16,13-6-1 15,8 1 11-15,10-12 21 16,3-4 4-16,4-11 0 15,0-4-11-15,-12-12-16 16,-8-5-5-16,-19-4-2 16,-7-4 0-16,-4 5-52 15,-6 0-68-15,-6 0-199 16</inkml:trace>
  <inkml:trace contextRef="#ctx0" brushRef="#br0" timeOffset="72422.6431">9164 16586 957 0,'-5'12'425'16,"-5"16"-203"-16,5 10-40 15,5 10-60-15,1 6-31 16,9 8-28-16,2 2-14 16,-2 0-16-16,3 2-2 15,-3-2-59-15,1-1-67 16</inkml:trace>
  <inkml:trace contextRef="#ctx0" brushRef="#br0" timeOffset="72923.0494">9720 16838 501 0,'0'-8'272'0,"-9"-15"-29"16,-4-1-63-16,-9 3-9 15,-8-5 2-15,-4 5-22 0,-5 3-12 16,4 12-54-16,2 9-29 15,6 13-42-15,11 7-14 16,12 7-9-16,8 2-1 16,16-1 7-16,1-6 3 15,6-7 5-15,1-11 2 16,2-13 4-16,-2-7 1 16,5-9 1-16,-2-5-1 0,-2-4-4 15,1 1-1-15,-5 7-6 16,-7 2-10-16,2 15 21 15,-2 6 10-15,-1 8 14 16,6 8 13-16,-9 3-19 16,-3 0-7-16,-3 9-10 15,-4-3 1-15,-6-1 2 16,-3 1 0-16,-10-11 3 16,-6-4-1-16,-2-8-64 15,-6-5-57-15,4-3-313 16</inkml:trace>
  <inkml:trace contextRef="#ctx0" brushRef="#br0" timeOffset="73490.307">10932 16194 922 0,'-6'-3'392'0,"-2"6"-233"16,0 11-30-16,7 24-63 16,4 18-20-16,9 20-17 15,-1 8 1-15,3 6 9 16,-1 1 1-16,-5-9-2 15,0-7-6-15,-1-19-11 16,0-11-2-16,1-22 0 16,-1-10 4-16,-3-17 2 15,2-12-5-15,6-15-12 16,4-2-8-16,8-4-12 16,4 3 1-16,1 14 0 0,-5 7-1 15,-2 13 1-15,-9 7 1 16,-6 15 6-16,8 5 4 15,-10 6 3-15,7-1 4 16,5-6-1-16,-10-8 1 16,18-6 1-16,-3-7 12 15,0-12-139-15</inkml:trace>
  <inkml:trace contextRef="#ctx0" brushRef="#br0" timeOffset="74023.7753">12182 16789 734 0,'0'13'308'16,"4"16"-183"-16,0 3-16 16,-4-8-45-16,4-1-19 15,2-10-18-15,-3-7 0 0,3-11 1 16,-6-11 0-16,0-16-7 16,3-5-5-16,6-6 4 15,10 4 13-15,0 2 35 16,2 9 6-16,-2 11-2 15,0 8-10-15,-3 16-29 16,1 5-6-16,-3 12-8 16,-3 3-4-16,2 10-7 15,-1 1 14-15,1 0-126 16,0 1-97-16</inkml:trace>
  <inkml:trace contextRef="#ctx0" brushRef="#br0" timeOffset="74523.2444">12804 16862 565 0,'-2'-8'314'16,"-9"-10"-44"-16,1 2-63 16,-11-6-50-16,-4-1-20 15,3 1-35-15,-5-1-21 16,2 5-40-16,3 3-16 15,0 7-30-15,6 8-12 16,10 14-10-16,5 5 1 16,8 8 12-16,6 2 6 0,2-3 8 15,9 2 0-15,-2-6 3 16,0-5 0-16,8-7 5 16,-6-8 1-16,-3-8 4 15,0-7 1-15,-8-9 0 16,-2 0 0-16,-8-2-3 15,-3 0 0-15,-9 3-4 16,0 5-2-16,1 10 3 16,1 4 1-16,3 9-1 15,0 3 1-15,3 6-8 16,4 7 0-16,4 2 2 16,7 1 1-16,2-3 1 15,2-4 2-15,8-5 13 16,-2-6 9-16,8-8 20 15,2-3 4-15,-7-9 28 16,0-7 1-16,-10-4-11 16,-5-3 1-16,-10-1-34 0,-5-2-11 15,-8 6-10-15,-7-1-9 16,-3 9-51-16,1 6-61 16</inkml:trace>
  <inkml:trace contextRef="#ctx0" brushRef="#br0" timeOffset="75207.0203">13876 16772 703 0,'0'23'329'16,"1"18"-124"-16,13 4-85 16,8-4-4-16,17-11-21 15,6-14-12-15,12-10-26 16,-3-6-10-16,-11-13-12 16,-3-4-3-16,-15-12-5 15,-2-6-1-15,-9-11-4 16,-8-2-2-16,-7-9-2 15,-10 3-1-15,-21-8-2 16,-5 0-3-16,-17 9-6 16,-4 2-4-16,4 20 0 15,2 16 0-15,17 17 0 16,2 5-1-16,22 14-7 16,5-4-5-16,18 5 0 15,13 2 3-15,22 0 7 0,10 1 1 16,5-9-46-16,3 2-65 15,1 5-155-15</inkml:trace>
  <inkml:trace contextRef="#ctx0" brushRef="#br0" timeOffset="75555.3613">14661 16698 705 0,'-5'-6'371'0,"-16"-6"-77"15,0 2-81-15,-3 8-74 16,-4 2-34-16,10 2-60 16,4 4-21-16,21 6-27 15,2-1-6-15,11 1 2 16,3 1 3-16,-4-7 5 16,2 0 2-16,0 1 2 15,-12-7 1-15,-8 0 0 16,0 1 1-16,-17 0-1 15,5 6 0-15,-14 3-3 16,-4-6 6-16,2 11 13 16,4 1 3-16,13 5 5 15,7 2-2-15,15 0 1 16,4-1-1-16,7-2-1 16,0-5-5-16,-1-4-9 0,0-2-1 15,-5-6-19-15,-4-2-48 16,0-8-239-16</inkml:trace>
  <inkml:trace contextRef="#ctx0" brushRef="#br0" timeOffset="75686.0977">14541 16494 1050 0,'-8'-3'440'0,"-9"-9"-268"15,8 10-70-15,7 2-81 16,2 3-66-16</inkml:trace>
  <inkml:trace contextRef="#ctx0" brushRef="#br0" timeOffset="76022.7301">14754 16553 679 0,'7'-14'346'15,"3"-15"-94"-15,9 2-81 16,7 8-8-16,3 16-34 16,2 7-21-16,0 26-18 15,-5 1 3-15,2 14-5 16,1 7-14-16,-7 4-21 16,-5 1-15-16,0 2-20 0,2-3-3 15,-3-13-1-15,0-8-2 16,-5-23 2-16,-9-10 0 15,7-6 5-15,-2-5 0 16,-19-7-6-16,-3 2-6 16,-23 1-10-16,-7 2-4 15,6 13-1-15,-2 5-3 0,7 8-19 16,7 2-43-16,11-4-171 16</inkml:trace>
  <inkml:trace contextRef="#ctx0" brushRef="#br0" timeOffset="76572.6194">15414 16714 688 0,'-8'-8'344'0,"-7"-9"-105"16,-3 4-55-16,-3 3-60 16,2 5-29-16,8 9-41 15,3 1-22-15,8 4-26 0,1 2-6 16,9 3-4-16,1-4 1 16,6 4 4-16,-1-4 1 15,-1-1 4-15,1-1 0 16,-10-6 3-16,0-1-2 15,-10-1-4-15,3 0-3 16,0 0-2-16,-21 1-1 16,-32 8 3-16,34-4-1 15,5 8-1-15,5 3 0 0,7 4 6 16,1 3 7-16,9-7 14 16,6 6 3-16,8-11 1 15,6 3-5-15,7-5-8 16,-1-9-2-16,4-6 0 15,-1-5 0-15,-6-12-1 16,-1-3-2-16,-14-3-2 16,1-1 1-16,-9 6-3 15,-6 6-2-15,2 12 43 16,-7 6 18-16,4 12 18 16,0 9 5-16,1 10-43 15,0 1-20-15,5 0 1 16,0-2-76-16,6-9-243 15</inkml:trace>
  <inkml:trace contextRef="#ctx0" brushRef="#br0" timeOffset="76971.8331">16378 16632 928 0,'3'3'393'0,"9"8"-190"16,3 8-50-16,10 19-29 15,-2 7-9-15,4 7-23 16,-1 1-6-16,1-10-23 16,-1-5-9-16,-2-17-26 15,-3-13-5-15,-7-18 0 16,-1-7 0-16,-3-16-1 15,0 3 0-15,-5-7-66 0,5 3-46 16,1 3-157 0,-6-5-170-16</inkml:trace>
  <inkml:trace contextRef="#ctx0" brushRef="#br0" timeOffset="77255.4019">17058 16725 646 0,'6'15'378'0,"-6"4"-81"0,-6 10-91 15,-4 5-39-15,-13-6-74 16,7 3-25-16,-10-9-33 16,-4-12-8-16,4-10-9 15,-3-10-5-15,5-14-20 16,2-4-8-16,9-1-9 16,9 1-1-16,9 7 9 15,9 6 0-15,5 7 24 16,1 8 18-16,5 15 37 15,2 8 15-15,4 11-2 16,-5-2-14-16,-3 0-28 16,1 0-10-16,2-7-111 15,9-5-118-15</inkml:trace>
  <inkml:trace contextRef="#ctx0" brushRef="#br0" timeOffset="77705.2704">17646 16652 864 0,'28'-2'337'15,"16"-2"-211"-15,10 0-102 16,2 0-3-16,-2 3-9 16,-4-2-3-16,-17 0-1 15,-4 1-1-15,-14 1-1 16,1 2-1-16,-11 0-58 15,-5 0-37-15,-6 0-15 16,5-1 0-16,-2 0 58 16,-17 3 40-16,-30 6 80 15,36 0 33-15,0 4 60 16,2 2 17-16,6 7-31 16,6 4-23-16,6 2-54 0,6 3-19 15,5 3-33-15,0-5-7 16,9 4-40-1,-1-8-78-15,7-8-202 0</inkml:trace>
  <inkml:trace contextRef="#ctx0" brushRef="#br0" timeOffset="77971.9433">18353 16790 631 0,'0'-9'284'0,"-7"-10"-105"16,-6 0-24-16,-8 1 5 15,-4 3-7-15,-3 5-33 16,3 8-24-16,3 7-47 16,1 2-17-16,8 9-14 15,3 1-2-15,10 10 4 16,6-1 1-16,10 1 9 16,4-7 8-16,5-8 28 15,4-4 15-15,-1-14 12 16,-8-8-4-16,-2-4-25 15,-11-6-16-15,-7 0-25 16,-6 4-40-16,-11 1-159 16</inkml:trace>
  <inkml:trace contextRef="#ctx0" brushRef="#br0" timeOffset="78760.2643">19507 16675 722 0,'-2'-3'384'16,"-7"-3"-98"-16,9 10-62 15,-9 11-66-15,-5 7-37 16,-7 14-28-16,-15-1-7 16,-2 6-25-16,-4-4-8 0,0-9-17 15,1-13-3-15,7-23-6 16,7-8-5-16,12-21-24 16,9-3-19-16,8-3-12 15,4 3-5-15,11 10 14 16,-1 5 7-16,9 18-6 15,4 7-1-15,3 13-2 16,9 13 6-16,-1 8 15 16,-4 2 5-16,2 3 8 15,-1-5 2-15,-10-8-126 16,9-7-83-16</inkml:trace>
  <inkml:trace contextRef="#ctx0" brushRef="#br0" timeOffset="78973.5407">19577 16720 869 0,'0'-5'413'0,"-3"-3"-178"0,2 6-49 16,5 15-66-16,4 6-34 15,10 16-29-15,1 3-7 16,2-1-19-16,3 1-7 16,-2-12-4-16,1-7 0 15,-2-23 21-15,-4-13 6 16,3-13 0-16,-4-7-1 15,1 2-26-15,-1 2-6 0,-9 6-42 16,0 6-62 0,-6 6-235-16</inkml:trace>
  <inkml:trace contextRef="#ctx0" brushRef="#br0" timeOffset="79357.4037">20128 16718 540 0,'-10'-11'321'16,"-7"-6"-41"-16,-3 6-103 16,4 2-23-16,0 8-61 15,4 1-30-15,11 10-44 16,-1-2-10-16,5 2-8 15,11 4 2-15,-2-6 3 16,5 0 2-16,4 0 0 0,-10-3 0 16,-4-3 2-16,-3-2 2 15,-7 2-3-15,2-2-2 16,0 0-2-16,-21 4-3 16,-32 8 18-16,28 0 17 15,11-3 32-15,9 6 19 16,7 4 21-16,7 0-2 0,9 4-22 15,0-2-15-15,9-4-37 16,4 1-14-16,3-13-73 16,2-5-70-16</inkml:trace>
  <inkml:trace contextRef="#ctx0" brushRef="#br0" timeOffset="79656.9846">20366 16330 967 0,'1'13'395'0,"-3"7"-218"16,10 37-98-16,4 15-16 16,-6 13-2-16,10 7-11 15,-7 5-18-15,3-2-8 16,6-5-4-16,-7-15-4 16,-5-29-117-16,-10-13-296 15</inkml:trace>
  <inkml:trace contextRef="#ctx0" brushRef="#br0" timeOffset="80021.4619">20298 16394 893 0,'30'-9'363'16,"14"-13"-191"-16,-3 27-111 15,4 16-9-15,-13 10-8 16,3 6-7-16,-20 1-14 15,-13 0 1-15,-15-2 4 16,-10-6 0-16,6-7-2 16,-8-13 2-16,6-13-5 15,8-4-7-15,5-10-21 16,11 1-11-16,10 1-9 16,9 5 0-16,5 9 10 15,2 2 3-15,7 11 3 16,-4 5 1-16,-4 10 6 0,-4 6 2 15,-18 2 13-15,-9-5 11 16,-17-1 9-16,-7-6 1 16,-8-4-4-16,-1-7-6 15,3-12-6-15,6-5 0 16,11-9-74-16,0-2-62 16,17 0-218-16</inkml:trace>
  <inkml:trace contextRef="#ctx0" brushRef="#br0" timeOffset="80355.5515">21111 16654 748 0,'4'8'428'16,"2"5"-70"-16,-12 9-156 16,-7-1-34-16,-10 3-59 15,0 0-26-15,-5-9-32 16,3 1-13-16,2-10-13 15,-6-6-4-15,10-6-7 16,0-6-11-16,0-8-24 16,7 0-8-16,9-1-7 15,-2-3 4-15,12 6 13 16,6 3 1-16,4 8-5 16,-2 4 3-16,9 13 11 15,-5 6 6-15,-2 8 13 16,12 11 4-16,-5-2-2 0,5 2-1 15,-1-2-2-15,-9-5 6 16,-6-8-78-16,-6-3-60 16</inkml:trace>
  <inkml:trace contextRef="#ctx0" brushRef="#br0" timeOffset="80497.1402">21032 16416 1115 0,'-2'0'476'16,"-4"2"-237"-16,3 7-182 16,0 5-32-16,6 5-54 15,7 5-92-15</inkml:trace>
  <inkml:trace contextRef="#ctx0" brushRef="#br0" timeOffset="80982.5627">21598 16658 576 0,'-10'-5'324'16,"-9"-6"-78"-16,-5 5-62 15,-1 6-10-15,-3-1-62 16,2 4-34-16,6 4-45 16,6 7-23-16,11 9-16 15,3 2-1-15,8 3 2 16,4-4 4-16,7-3 3 16,3-5 3-16,7-5 5 15,-9-8 3-15,-6-5 21 16,-6-5 11-16,-13 0 3 15,-4 2-3-15,-6 2-22 16,-8-2-13-16,7 1-22 0,4-2-69 16,10 3-406-1</inkml:trace>
  <inkml:trace contextRef="#ctx0" brushRef="#br0" timeOffset="81538.7551">21904 16639 732 0,'0'-4'360'0,"-1"-5"-119"15,-1 2-35-15,-11-4-48 16,-2 5-25-16,-5 3-44 16,0 2-29-16,9 4-41 15,6 4-9-15,10 6-6 16,5 1 1-16,9 3 0 15,-4-4 0-15,3-2 1 16,1 0 1-16,-1-8 3 16,-9-3 2-16,0-1 3 15,-3-5 0-15,-9 0-3 16,5 3-3-16,-5 1-7 16,1 2-2-16,1 0-2 15,-3 0 0-15,-21 2 0 16,-29 8-1-16,36 1-2 15,5 4-2-15,11 3 0 16,6 2 1-16,9-2 2 16,3 1 3-16,2-4 3 0,0-2 1 15,0-3 3-15,8-7 1 16,0-5 2-16,3-7 0 16,1-6-1-16,-6-6 0 15,-1-3-6-15,-3-2-1 16,-7 3-1-16,-3-1 1 15,-6 9-1-15,-3 5 0 16,-7 5 22-16,-1 6 4 0,2 10 6 16,2 1 6-16,8 12-18 15,1 2-3-15,6 0-4 16,5 3-3-16,2-7-10 16,3 2-55-16,0-10-208 15</inkml:trace>
  <inkml:trace contextRef="#ctx0" brushRef="#br0" timeOffset="81847.5767">22490 16019 970 0,'-2'-5'498'0,"0"3"-194"16,1 10-123-16,-2 10-45 15,6 20-84-15,1 9-7 0,8 17-21 16,3 9-5-1,4 11-4-15,-5-5-4 0,-4-13-102 16,-4-1-97-16</inkml:trace>
  <inkml:trace contextRef="#ctx0" brushRef="#br0" timeOffset="82012.9271">22547 16907 1475 0,'1'0'562'0,"4"6"-418"16,-3 2-63-16,0-8-69 0</inkml:trace>
  <inkml:trace contextRef="#ctx0" brushRef="#br0" timeOffset="409614.0252">24571 2520 706 0,'-13'7'341'16,"-12"9"-103"-16,-18 25-83 16,-10 10-3-16,-13 36-16 15,-7 11-26-15,-18 9-44 16,-5 6-17-16,0-13-27 15,7-7-6-15,36-12-6 16,14-15-3-16,27-22-56 16,10-13-81-16</inkml:trace>
  <inkml:trace contextRef="#ctx0" brushRef="#br0" timeOffset="409879.1213">23092 3060 745 0,'0'-5'312'0,"6"-4"-181"16,9 3-56-16,21 14-32 15,11 5 14-15,19 17 22 16,5 8-12-16,23 16-26 16,2 11-12-16,16 10-15 15,-1 1 13-15,-13-14-224 16</inkml:trace>
  <inkml:trace contextRef="#ctx0" brushRef="#br0" timeOffset="410462.3776">23095 3045 786 0,'-4'7'281'0,"0"4"-217"15,-1 8-47-15,1 4 3 16,2-1 3-16,1 1-2 15,1-7-1-15,0-6 7 16,0-3 9-16,-3-10 5 0,-3-5 0 16,-3-5-10-16,-1-4-9 15,1-3-7-15,4 3 1 16,5-1 5-16,5 2 4 16,11 8-1-16,7 2-5 15,14 8-13-15,8 3-6 16,9 6-1-16,-1-4 2 15,-7 1-90-15,-6-7-231 0</inkml:trace>
  <inkml:trace contextRef="#ctx0" brushRef="#br0" timeOffset="410710.73">22972 2588 817 0,'-5'4'304'0,"-10"13"-216"15,-3 8-58-15,-5 15-18 16,4 4 2-16,-6 3-4 15,7-1-1-15,7-11 3 0,-1-2-48 16</inkml:trace>
  <inkml:trace contextRef="#ctx0" brushRef="#br0" timeOffset="410858.7975">22749 2661 749 0,'12'2'323'0,"7"2"-124"0,15 13-134 15,8 2-2-15,12 5-8 16,6 2-12-16,0-6-41 16,1-2-142-16</inkml:trace>
  <inkml:trace contextRef="#ctx0" brushRef="#br0" timeOffset="411561.9219">24714 2522 635 0,'-8'0'275'0,"-16"6"-140"15,-10-3-48-15,-11 10-38 16,-4 0-10-16,3 1-16 0,7-1-7 16,11-5-11-16,7 0-1 15,16-5-3-15,5 1-1 16,2-8 0-16,-2 3 0 15,0 0 2-15,2-1 0 16,21-8 0-16,31-29-1 16,-28 25-1-16,4 2-2 15,-4 4 11-15,-1-4 9 0,-6 12 7 16,-3 7 5 0,0 10-4-16,-4 1-2 0,4 10-1 15,0-1 1-15,-2-3 6 16,2 3-46-16</inkml:trace>
  <inkml:trace contextRef="#ctx0" brushRef="#br0" timeOffset="411945.3915">24691 1974 613 0,'1'-7'319'16,"5"1"-70"-16,-6 4-76 16,-10 9-52-16,-7 9-17 0,-13 6-32 15,-4 7-6-15,-5 3-27 16,2 5-13-16,4 2-15 16,3-3-3-16,7-4-1 15,8-6-1-15,7-9-44 16,5-6-75-16</inkml:trace>
  <inkml:trace contextRef="#ctx0" brushRef="#br0" timeOffset="412134.3601">24345 2046 796 0,'5'-2'329'15,"11"7"-177"-15,13 4-69 16,3-2 9-16,18 14-11 16,3-3-18-16,5 5-21 15,-2 2-10-15,-10-2-56 0,-4-3-127 16</inkml:trace>
  <inkml:trace contextRef="#ctx0" brushRef="#br0" timeOffset="412836.0192">23059 3064 487 0,'-1'-1'248'0,"2"-1"-66"16,2-2-21-16,-3 3-20 15,6-1-13-15,24-6-24 16,43-12-23-16,-27 11-44 15,2 4-16-15,-7 11-22 0,-3 10-21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20:49.3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1908 5300 693 0,'-14'8'334'0,"-13"10"-111"16,-5 12-64-16,-4 22-67 15,2 3-22-15,9 20-43 16,11 8-13-16,22 7-10 16,13 4-4-16,17-14 0 15,9-10 2-15,14-28 5 16,6-13 8-16,6-17-215 16,-4-8-191-16</inkml:trace>
  <inkml:trace contextRef="#ctx0" brushRef="#br0" timeOffset="340.886">2186 5500 1003 0,'-2'0'395'0,"0"13"-258"16,2 4-55-16,1 20-35 15,6 9-4-15,0 12-12 16,3 5-1-16,1 0-7 16,-1-9-2-16,-1-13-42 15,-3-11-92-15</inkml:trace>
  <inkml:trace contextRef="#ctx0" brushRef="#br0" timeOffset="692.5441">2082 5513 605 0,'12'-10'349'15,"17"-15"-28"-15,10 5-113 16,11 14-88-16,-6 4-20 0,-2 11-40 16,-11 12-12-16,-22 3-12 15,-5 6-3-15,-16 1-1 16,-7 0-1-16,-7-6-3 15,0-4-1-15,2-15-15 16,6-5-23-16,9-8-44 16,10-1-9-16,18 0-1 15,5 1 19-15,12 4 30 16,5 3 5-16,3 7 3 16,-5 3 1-16,-3 11 4 15,-11 2 3-15,-25 6 9 16,-12 2 3-16,-25-1 3 15,-12-4-7-15,4-11-92 16,1-7-98-16</inkml:trace>
  <inkml:trace contextRef="#ctx0" brushRef="#br0" timeOffset="1010.9855">2474 5264 838 0,'22'9'388'16,"11"9"-155"-16,20 26-113 16,10 14-9-16,-9 16-16 15,-7 7-5-15,-22 9-7 16,-24 4-7-16,-29 6-21 16,-10-5-10-16,-11-19-4 15,4-13-97-15</inkml:trace>
  <inkml:trace contextRef="#ctx0" brushRef="#br0" timeOffset="9024.7543">3555 5461 573 0,'-2'-3'311'0,"-1"5"-63"16,-5 8-52-16,-4 16-81 15,0 8-27-15,-6 14-45 16,-1 5-20-16,3 7-15 15,-4 2-2-15,4-6 0 16,7-4 1-16,3-17 3 16,5-10 1-16,1-17 2 15,3-4-1-15,4-17-3 16,-1-14-3-16,8-16-6 16,0-8 0-16,2-4 1 15,6-1 0-15,-5 2 2 16,-2 0 0-16,1 7 2 15,-1 6 2-15,-5 15 19 0,-3 7 2 16,-4 19 6-16,-6 7 0 16,3 14-17-16,3 4-3 15,6 10-6-15,7 9-4 16,11 9-2-16,5 4 1 16,2 3 1-16,2-3 1 15,-4-11-36-15,-2-6-92 0</inkml:trace>
  <inkml:trace contextRef="#ctx0" brushRef="#br0" timeOffset="9186.438">3462 5730 937 0,'6'2'391'16,"2"0"-211"-16,20 4-122 15,11 1-6-15,12-1-27 16,8-2 0-16</inkml:trace>
  <inkml:trace contextRef="#ctx0" brushRef="#br0" timeOffset="9414.1849">4001 5670 958 0,'-1'4'371'15,"5"14"-239"-15,-4 2-45 16,5 12-12-16,4 3-12 16,-8-2-27-16,11 0-11 15,-10-10 7-15,4-4-60 0,3-13-188 16,-3-6-185-16</inkml:trace>
  <inkml:trace contextRef="#ctx0" brushRef="#br0" timeOffset="9595.3217">4190 5725 473 0,'-8'2'305'0,"-10"8"1"16,-1 1-73-16,-9 8-73 15,2 1-36-15,5-1-50 16,1-1-23-16,11-2-33 15,1-1-10-15,12 2-9 16,4-1-1-16,15-1 2 16,4-1 0-16,8-6-32 15,4-5-60-15</inkml:trace>
  <inkml:trace contextRef="#ctx0" brushRef="#br0" timeOffset="9910.3435">4326 5875 616 0,'0'3'337'15,"1"7"-58"-15,3-5-89 16,7 5-89-16,9-2-21 16,3-6-31-16,0 0-10 15,3-3-9-15,-8-5-2 16,0-3-4-16,-2-5-3 0,-4-3-3 16,-1-4 0-16,-6-1 2 15,-5-1-2-15,-12 5-3 16,0 4-3-16,-18 1-6 15,1 8-1-15,-7 1-4 16,-1 5-2-16,11 5-12 16,3 8-5-16,15 10 4 15,4 4 5-15,13 16 12 16,7 1 7-16,5 0 0 16,0-3-3-16,-4-4 2 15,-1 0 0-15,-4-1-1 16,3 1-3-16,-8-7-193 15</inkml:trace>
  <inkml:trace contextRef="#ctx0" brushRef="#br0" timeOffset="10108.0002">4639 5739 1115 0,'-5'-1'508'15,"-2"1"-233"-15,-6 1-86 16,9 15-104-16,1 6-27 16,7 10-37-16,4 4-7 15,2 0-8-15,4 0-86 0</inkml:trace>
  <inkml:trace contextRef="#ctx0" brushRef="#br0" timeOffset="10340.6745">4906 5599 1068 0,'-7'-2'446'0,"-5"6"-274"16,3 3-68-16,9 19-82 15,5 9-14-15,5 14-1 16,5 11-4-16,-2 4 4 16,3 6 5-16,-7-14-34 15,-1-8-89-15</inkml:trace>
  <inkml:trace contextRef="#ctx0" brushRef="#br0" timeOffset="10641.0967">4938 5482 1083 0,'13'-13'439'0,"11"-5"-271"0,0 13-105 16,-2 7-30-16,1 19-15 16,-6 2-2-16,-7 4 2 15,-8 4 0-15,-12-5-3 16,-3 3-3-16,-4-8-22 15,3-8-6-15,3-13-23 16,8-3-6-16,11-4 8 16,5 2-1-16,16 6 20 15,-1 2 12-15,-3 8 13 16,-4 5 8-16,-19 7 11 16,-12 1-2-16,-21 3 10 15,-4-3-42-15,3-2-283 16</inkml:trace>
  <inkml:trace contextRef="#ctx0" brushRef="#br0" timeOffset="11241.7097">5357 5669 872 0,'-5'-3'403'0,"-11"2"-181"16,10 6-67-16,-1 6-94 16,-2 3-25-16,8 9-29 15,-2-1-6-15,10 7 2 16,8 1 2-16,4-5 9 16,5 1 6-16,-3-13 8 15,0-6 4-15,2-7 13 16,-5-7 6-16,-2-6 6 15,-2-5 1-15,-11-5-7 16,-1 3-8-16,-2 3-14 0,-3 2-7 16,2 10-14-16,2 1-8 15,-4 2-13-15,2 2-2 16,0 0-3-16,-1 0 3 16,2 18 5-16,7 30 1 15,-2-29 2-15,5 3 0 16,10-5 5-16,-3-5 3 0,10-6 5 15,-3-6 3-15,-1-6 8 16,0-1 1-16,-3-7 3 16,-5-5-2-16,-8-3-5 15,1-1-17-15,-7-2-99 16,-1 6-84-16</inkml:trace>
  <inkml:trace contextRef="#ctx0" brushRef="#br0" timeOffset="11354.47">5520 5526 946 0,'-5'-6'400'0,"0"1"-240"15,0-2-79-15,11 9-112 16,0 0-147-16</inkml:trace>
  <inkml:trace contextRef="#ctx0" brushRef="#br0" timeOffset="11574.2554">5759 5647 637 0,'9'7'389'16,"18"8"-29"-16,5 2-153 16,1 6-124-16,-2 4-27 0,-10-2-19 15,-5 0 2-15,-5-4 37 16,-9-7 13-16,-8-5 11 15,-4-2-7-15,-17-8-29 16,-1-5-86-16</inkml:trace>
  <inkml:trace contextRef="#ctx0" brushRef="#br0" timeOffset="13057.372">23647 7071 834 0,'-6'8'375'0,"-8"12"-166"16,0 13-76-16,-4 9-40 15,-2-1-18-15,2-1-22 16,2-3-4-16,5-11-19 16,4-4-5-16,5-16 6 15,3-8-1-15,6-22-2 16,4-5-1-16,4-16-12 15,2-4-1-15,-1-3-3 16,1 1-2-16,2 3 7 16,-4 3 7-16,1 15 17 15,-3 2 1-15,-3 23-14 16,1 8-10-16,4 22-17 16,3 12-2-16,4 5 4 15,0 5 2-15,2 2-2 16,-2-2 1-16,0-3 0 15,-5-4-4-15,-3-13-109 16,2-4-69-16</inkml:trace>
  <inkml:trace contextRef="#ctx0" brushRef="#br0" timeOffset="13210.7067">23573 7200 909 0,'1'-1'439'15,"11"-2"-135"-15,6-1-88 16,20 2-102-16,9 4-14 0,4 3-52 16,-4 2-19-16,-6-2-92 15</inkml:trace>
  <inkml:trace contextRef="#ctx0" brushRef="#br0" timeOffset="13928.2907">17177 4429 661 0,'1'8'334'0,"0"15"-74"16,5 12-113-16,-3 18-61 15,2 1-16-15,2 5-31 16,-2-2-8-16,0-7-13 15,2-8-33-15,-3-18-204 16</inkml:trace>
  <inkml:trace contextRef="#ctx0" brushRef="#br0" timeOffset="14274.194">17157 4417 954 0,'12'-5'396'15,"14"-8"-235"-15,12 10-45 16,10 4-51-16,2 4-17 16,0 10-20-16,-9-3-5 15,-17 8 6-15,-11 3 4 16,-24 2 3-16,-6-2 0 16,-9-1-11-16,2-4-2 0,8-13-15 15,8 1-10-15,14-10-12 16,7-1-6-16,18 5 2 15,6 3 6-15,7 12 7 16,-3 8 3-16,-14 7 25 16,-12 3 17-16,-24 6 27 15,-11 2 7-15,-30-1-6 16,-11-8-9-16,-6-18-18 16,1-14-10-16,23-14-19 15,11-3-2-15,15-1-132 16</inkml:trace>
  <inkml:trace contextRef="#ctx0" brushRef="#br0" timeOffset="18174.193">6996 5681 343 0,'0'-3'281'0,"-2"-7"81"15,-5 1-67-15,-7 1-69 16,-8-2-32-16,1 8-66 15,-6-2-29-15,5 12-54 16,-1 7-21-16,6 9-26 16,8 8-7-16,6 0-8 15,12 4-1-15,9-8 4 16,12-8 3-16,10-12 11 16,2-6 5-16,-3-12 11 15,-5-4 5-15,-13-4 4 16,-13-8 7-16,-8 6-85 15,-9-2-74-15,-5 0-322 0</inkml:trace>
  <inkml:trace contextRef="#ctx0" brushRef="#br0" timeOffset="18284.9391">6968 5459 1451 0,'0'-1'3'0,"1"-2"-3"16,6 6-49-16,-7-3-218 15</inkml:trace>
  <inkml:trace contextRef="#ctx0" brushRef="#br0" timeOffset="18523.3018">7218 5636 926 0,'0'0'456'16,"-3"0"-138"-16,4 13-179 16,7 11-42-16,0 18-35 15,7 14-12-15,-6 16-28 16,-3 2-8-16,-5 3-5 16,-1-5 0-16,5-6 0 15,-3-7-1-15,6-12-80 16,-3-6 3-16</inkml:trace>
  <inkml:trace contextRef="#ctx0" brushRef="#br0" timeOffset="18695.1724">7230 5908 1119 0,'9'-6'403'0,"14"-7"-340"15,10 0-38-15,3 3-24 16,2 5-2-16,2 4-164 16</inkml:trace>
  <inkml:trace contextRef="#ctx0" brushRef="#br0" timeOffset="18975.3801">7706 5715 1063 0,'-11'-8'450'0,"-14"-5"-251"16,-2-1-43-16,0 8-70 0,1 6-22 16,4 6-38-16,2 7-15 15,9 3-11-15,4 2 0 16,9 2 4-16,5 1 7 15,9 0 6-15,5-1 0 16,-4-4-2-16,5-2-2 16,2-6-2-16,-1-4 18 15,4-6-143-15,-4-7-158 16</inkml:trace>
  <inkml:trace contextRef="#ctx0" brushRef="#br0" timeOffset="19129.9633">7847 5696 823 0,'1'-1'476'0,"-1"1"-73"16,-1 2-147-16,1-2-131 15,0 0-40-15,3 24-37 16,3 27-15-16,2-26-3 16,5-2-78-16,-4-8-246 15</inkml:trace>
  <inkml:trace contextRef="#ctx0" brushRef="#br0" timeOffset="19444.7594">8317 5716 717 0,'-4'8'408'16,"-8"9"-49"-16,-9 2-132 15,-4 0-109-15,-5 1-36 16,-1-5-47-16,1-6-11 16,4-9-11-16,5-4-4 15,4-9-9-15,7-2-3 0,5-4-7 16,3 1-1-16,7 2-2 16,0 5 1-16,8 5 11 15,8 6 7-15,2 6 16 16,6 7 6-16,2 6 1 15,-2 0-3-15,-6 7-8 16,-5-3-4-16,-5 0-101 16</inkml:trace>
  <inkml:trace contextRef="#ctx0" brushRef="#br0" timeOffset="19828.2357">8867 5534 881 0,'-1'2'393'0,"2"13"-174"16,5 13-75-16,4 25-42 15,2 10-3-15,-1 20-12 16,-4 5-5-16,2 2-31 15,-2-4-14-15,-3-14-21 16,6-7-1-16,-10-17-114 16,5-10-129-16</inkml:trace>
  <inkml:trace contextRef="#ctx0" brushRef="#br0" timeOffset="19993.1704">8921 5898 739 0,'14'-3'285'0,"5"-8"-197"16,19 2-69-16,3 1-42 16</inkml:trace>
  <inkml:trace contextRef="#ctx0" brushRef="#br0" timeOffset="20356.6259">9384 5643 822 0,'-18'-5'409'16,"-11"-6"-136"-16,2 8-146 16,8 6-46-16,5 2-54 15,4 3-23-15,11 6-19 16,4-5-5-16,13 2 3 15,2 0 7-15,3-8 10 16,3 2 1-16,-5-2 5 16,-1-3 0-16,-7 1 1 15,-7-1 1-15,-10-2 0 16,-10 0 0-16,-6 3 2 16,-4 0 0-16,1 5 30 15,6 1 12-15,-2 2 24 16,3 0 9-16,8 5-8 15,8 5 1-15,6-1-12 16,5 3-8-16,7 0-20 0,0-3-15 16,9-4-13-16,7-4-5 15,7-5-69-15,-2-6-87 16</inkml:trace>
  <inkml:trace contextRef="#ctx0" brushRef="#br0" timeOffset="20636.639">9982 5628 1016 0,'16'0'389'0,"28"0"-276"16,5-1-21-16,4 1-24 15,3 4-5-15,-12-3-21 16,-9 1-11-16,-8 2-11 16,-6-8-54-16,-8-1-169 15,-2 0-231-15</inkml:trace>
  <inkml:trace contextRef="#ctx0" brushRef="#br0" timeOffset="20771.6841">10257 5643 456 0,'-4'8'342'15,"-4"12"51"-15,8 4-135 16,-4 4-121-16,2 1-43 16,2 2-50-16,0-2-17 15,9 2-17-15,3-5-73 0</inkml:trace>
  <inkml:trace contextRef="#ctx0" brushRef="#br0" timeOffset="21073.9749">10614 5764 717 0,'-6'-8'343'0,"-9"-10"-123"15,-1-1-34-15,-2 7-57 16,-1 2-26-16,-2 7-50 16,3 5-23-16,2 6-28 15,2 4-5-15,9 5 6 16,3 3 4-16,8 4 15 16,5 1 12-16,8-6 23 0,5-3 15 15,2-10 28-15,2-6 9 16,-5-9-16-1,-3-3-11-15,-9-9-30 0,-10-3-16 16,-2 2-44-16,-10-3-67 16,-6 4-530-16</inkml:trace>
  <inkml:trace contextRef="#ctx0" brushRef="#br0" timeOffset="24591.7482">11531 5217 1011 0,'-18'7'423'0,"-20"15"-252"15,-3 11-51-15,0 27-60 16,8 16-14-16,14 13-19 15,10 3-9-15,20-2-11 16,14-8-4-16,16-11-1 16,8-10-2-16,8-19-40 15,1-12-69-15</inkml:trace>
  <inkml:trace contextRef="#ctx0" brushRef="#br0" timeOffset="24995.3043">11878 5751 514 0,'0'-7'270'15,"0"-11"-41"-15,0 1-23 16,-1-5-31-16,-5-1-9 15,-5 1-28-15,-3 3-16 16,-6 5-23-16,1 7-22 16,-3 7-43-16,-1 2-16 0,0 11-24 15,9 3-7-15,2 8-5 16,8 4-3-16,12-1 4 16,2 5 4-16,10-13 7 15,2-5 4-15,4-9 5 16,0-8 4-16,1-2 3 15,-4-5-1-15,-6 0-2 16,-8 2-2-16,-5 0-6 16,-2 6-4-16,-1 5-4 15,1 4 0-15,-2-7 3 16,0 0 1-16,0 0-50 16,20 1-95-16</inkml:trace>
  <inkml:trace contextRef="#ctx0" brushRef="#br0" timeOffset="25225.3435">12093 5395 1283 0,'10'7'486'0,"14"15"-356"16,6 11-42-16,5 15-37 15,0 8-8-15,-14 14-18 16,-9 3-4-16,-12 6 0 16,-12 0-3-16,-6-13-1 15,1-5-8-15,-9-19-151 16</inkml:trace>
  <inkml:trace contextRef="#ctx0" brushRef="#br0" timeOffset="26504.3927">11964 5581 625 0,'-6'-2'363'0,"-7"2"-37"16,-3 0-67-16,-1 17-93 16,-2 3-34-16,7 17-45 15,9 3-17-15,16 0-23 16,16 3-8-16,17-18-28 16,5-4-7-16</inkml:trace>
  <inkml:trace contextRef="#ctx0" brushRef="#br0" timeOffset="27975.3029">1738 7046 622 0,'-11'7'291'0,"-9"17"-117"15,2 9-44-15,15 5-47 16,7 6-15-16,23-10-14 15,10-6-17-15,10-20-8 16,5-8 2-16,1-13 3 16,-7-10 0-16,-10-8 34 15,-10-2 11-15,-16-9 13 16,-10-3 4-16,-14 2-25 16,-9-5-10-16,-19-1-16 15,-5-1-9-15,-3 6-22 0,3 8-9 16,7 19-19-1,9 15-10-15,2 18-10 0,9 10-4 16,18 12 5-16,5 4 5 16,24-3 10-16,11-2-24 15,15-7-140-15,10 0-163 16</inkml:trace>
  <inkml:trace contextRef="#ctx0" brushRef="#br0" timeOffset="28258.5465">2482 7056 781 0,'-15'5'422'16,"-8"8"-88"-16,-16 5-167 15,-3-1-34-15,-1 0-55 16,3-2-21-16,4-11-26 16,1-4-10-16,11-9-13 15,2-6-6-15,9-2-16 16,9 3-9-16,4-2-15 15,4 0-2-15,13 4-2 16,1 0 3-16,12 10 18 16,2 7 13-16,-3 9 24 15,1 8 11-15,-6 8 12 16,2 3-5-16,-2 8-8 16,2-2-4-16,-1-7-64 15,2-5-119-15</inkml:trace>
  <inkml:trace contextRef="#ctx0" brushRef="#br0" timeOffset="28805.6378">3341 6941 769 0,'-3'-1'373'0,"-12"-2"-129"15,-2 3-61-15,-5 1-66 16,-5 5-27-16,4 4-46 16,6 2-18-16,5 4-32 15,8-7-9-15,8 5-8 0,9-1-1 16,3-3 7 0,6 1 4-16,5-5 10 0,-4-4 5 15,-1-2 10 1,-5-1 4-16,-9-1 9 0,-9 2-2 15,-10-1-2-15,-2 2-5 16,-9 5-11-16,1-4-1 16,2 8-3-16,0-1 0 15,7 2-1-15,4 5 0 0,8 0 1 16,7 4 0-16,4-4 2 16,0 0 0-16,10-2-1 15,0-1 2-15,3-5 2 16,5-5 2-16,-3-8-12 15,2-7-50-15,-6-9-218 16</inkml:trace>
  <inkml:trace contextRef="#ctx0" brushRef="#br0" timeOffset="28932.6138">3284 6772 872 0,'-4'-7'412'0,"-3"-8"-172"16,3 5-75-16,4 4-97 15,0 1-39-15,0 6-23 16,0-1-90-16</inkml:trace>
  <inkml:trace contextRef="#ctx0" brushRef="#br0" timeOffset="29091.0851">3507 7019 622 0,'12'15'326'16,"19"20"-87"-16,6 5-71 15,-11 3-79-15,6 4-29 16,-6 8-32-16,-3 0-7 0,1-9-14 16,-4 2-48-1,-9-27-232-15</inkml:trace>
  <inkml:trace contextRef="#ctx0" brushRef="#br0" timeOffset="29266.953">3741 7074 735 0,'-11'-8'411'0,"-5"-7"-54"16,-14 7-69-16,11 10-95 16,-5 9-40-16,-1 12-76 15,-3 4-27-15,2 24-27 16,0 5-9-16,-8 6-8 16,-1-2 0-16,3-5-12 15,5-2-86-15</inkml:trace>
  <inkml:trace contextRef="#ctx0" brushRef="#br0" timeOffset="30040.4689">4063 7097 513 0,'-1'-9'341'16,"-7"-7"15"-16,3 4-167 16,-7-6-25-16,-1 6-29 15,5 2-17-15,-13-3-33 16,3 9-20-16,-9 0-42 16,-3 4-19-16,9 8-23 15,3 6-7-15,9 3-6 16,9 7 3-16,9-3 7 0,12 0 5 15,3-5 11 1,6-4 5-16,-3-9 7 0,-3-4 6 16,-3-8 5-16,-7-5 4 15,2 1 0-15,-4-4-1 16,-1 1-3-16,-1 4-2 16,-10 0-2-16,-3 0-1 15,-6 7-12-15,5 3-6 16,2 9-11-16,6 3-4 15,7 8 5-15,0-2 4 0,10 0 6 16,5 4 4-16,4-5 7 16,5-2 7-16,-4-8 14 15,1-4 6-15,-5-9 7 16,-2-5 0-16,-4-5-6 16,-4-7-1-16,-4-3-8 15,-2-2-2-15,-7 0 16 16,-1 2 14-16,-5 9 20 15,-9 1 5-15,4 12-25 16,-6 6-21-16,7 16-24 16,2 7-7-16,2 15 3 15,6 6 2-15,1 9 0 16,3 4-2-16,7 5-1 16,-1 1 0-16,4-8-1 15,0-3 1-15,-7-17-4 16,1-10-19-16,-4-15-98 15,4-7-89-15</inkml:trace>
  <inkml:trace contextRef="#ctx0" brushRef="#br0" timeOffset="30174.7671">4401 7150 995 0,'3'-3'427'0,"9"-2"-220"0,6 2-148 16,6 1-28-16,8 2-26 15,-4 0-20-15</inkml:trace>
  <inkml:trace contextRef="#ctx0" brushRef="#br0" timeOffset="30674.8159">4898 6915 617 0,'-7'-8'327'0,"-7"-3"-62"0,-6 3-51 16,-11 5-66-16,1 5-26 15,-2 1-57-15,3 8-29 16,16 2-39-16,1-2-10 16,23 9-2-16,8-7 1 15,11 0 13-15,7 2 2 16,-5-9 6-16,-2 2 2 16,-8-4 3-16,0-2 2 15,-15-3 7-15,1-1 1 16,-11-5-4-16,-7 3-4 0,-11 1-11 15,-6 0-2-15,-7 5 1 16,-2-2 0-16,10 11 7 16,-1-2 5-16,11 12 16 15,7 2 13-15,9-3 16 16,10 4 2-16,11-10-5 16,8 4-9-16,7-5-16 15,-1-4-8-15,2-4-10 16,-2-10 16-16,3-9-150 15,-2-6-441-15</inkml:trace>
  <inkml:trace contextRef="#ctx0" brushRef="#br0" timeOffset="30923.816">5449 6847 1218 0,'0'1'517'0,"-4"1"-304"15,4 1-88-15,0-3-100 16,0 0-18-16,0 0-57 15,0 0-97-15</inkml:trace>
  <inkml:trace contextRef="#ctx0" brushRef="#br0" timeOffset="31101.9099">5470 7053 1194 0,'0'0'645'16,"-3"1"-121"-16,-3 1-303 16,5-4-55-16,0 1-92 15,0 0-32-15,1 0-120 0,-1 1 325 16</inkml:trace>
  <inkml:trace contextRef="#ctx0" brushRef="#br0" timeOffset="32273.9701">1794 8207 695 0,'-1'-9'341'0,"-2"-8"-106"0,3 5-37 16,7 40-82-1,-4-14-25-15,0 0-58 0,16 62-2 16,9 38-4-16,-1 16-5 16,-11-26-5-16,-9-4-3 15,-7-13-26-15,-1-14-56 16,-1-23-247-16</inkml:trace>
  <inkml:trace contextRef="#ctx0" brushRef="#br0" timeOffset="32571.6321">2178 8326 771 0,'0'-6'335'0,"5"-1"-148"15,-5 6-45-15,-10 13-37 16,-3 6-13-16,-14 12-39 16,-7 5-17-16,-9 4-18 15,-3 1-7-15,-3 1-6 16,6-2-3-16,14-3-10 16,11-2 0-16,27-2 8 15,12 1 3-15,27-2 16 0,7 0 2 16,14-3-5-16,-1-1-1 15,-4-2-4-15,-6-2 0 16,-9-8-98-16,-3-3-162 16</inkml:trace>
  <inkml:trace contextRef="#ctx0" brushRef="#br0" timeOffset="32787.4756">2522 8853 1075 0,'-1'6'406'0,"-3"10"-279"16,1 6-55-16,6 9-25 16,-2 0-3-16,3 2-23 15,4 1-5-15,-3-8-1 16,2-3-25-16,-1-11-219 15</inkml:trace>
  <inkml:trace contextRef="#ctx0" brushRef="#br0" timeOffset="33105.1105">2487 8804 772 0,'6'-8'369'0,"11"-4"-148"0,3 1-76 16,5 8-83-16,5 6-15 15,-3 3-17-15,-4 3-6 16,-12 6-4-16,-7-2 1 16,-8 7 6-16,-5-2 2 15,0-1-2-15,-4-2-5 16,5-5-22-16,8-4-9 0,8 1-12 16,10 3 0-16,7 3 9 15,-1 1 5-15,0 5 4 16,-4 3 3-16,-11 0 11 15,-9 3 5-15,-16 0 10 16,-13-5 3-16,-4-2 8 16,-3-6-38-16,6-10-92 15,-4-4-99-15</inkml:trace>
  <inkml:trace contextRef="#ctx0" brushRef="#br0" timeOffset="33351.9263">2999 8750 1078 0,'6'-3'458'0,"6"-2"-217"15,21 2-150-15,6 2-17 16,14 3-25-16,0 0-17 16,-6 4-17-16,-1-1-2 15,-9-4-92-15,-5-1-427 16</inkml:trace>
  <inkml:trace contextRef="#ctx0" brushRef="#br0" timeOffset="33754.8185">3790 8207 1102 0,'-4'-7'121'15,"0"5"-1"-15,-4-4 90 16,4 18-120-16,4 12-44 16,9 36-61-16,10 14-4 15,10 21 16-15,2 9 6 0,-6-2 10 16,-8-7 2-16,-11-13-121 16,-2-14-170-16</inkml:trace>
  <inkml:trace contextRef="#ctx0" brushRef="#br0" timeOffset="34038.1985">4291 8326 902 0,'-12'6'383'16,"-18"2"-206"-16,-10 10-110 15,-3 3-21-15,-9 6-22 0,2 5-9 16,5 1-7-16,6 1-4 16,9 0-6-16,8 4-6 15,12-4-7-15,9-2 3 16,12 0 4-16,13-4 3 16,16-1 9-16,7-3-2 15,17-6 4-15,-12-3 25 16,22-1-188-16</inkml:trace>
  <inkml:trace contextRef="#ctx0" brushRef="#br0" timeOffset="34372.6085">4469 8840 902 0,'-2'17'365'16,"-4"10"-228"-16,-2 9-57 15,-5-1-5-15,4-5-24 16,3 3-12-16,0-15-20 16,3-4 0-16,3-8 5 15,-1-10 3-15,2-6-2 16,1-4-1-16,5-10-14 16,1-3-4-16,1-11-1 15,1-5-1-15,-5-2-2 16,1 2-3-16,6 19-3 15,-2 8 6-15,-2 14 8 0,7 13 6 16,-3 8 5-16,0 7-5 16,15 6-4-16,-5-1-2 15,3-1-3-15,-1-1 0 16,-6-7-59-16,-6 0-66 16</inkml:trace>
  <inkml:trace contextRef="#ctx0" brushRef="#br0" timeOffset="34515.8763">4455 8914 1345 0,'8'5'478'0,"7"-3"-401"16,8 1-50-16,15-5-12 15,0-5-37-15</inkml:trace>
  <inkml:trace contextRef="#ctx0" brushRef="#br0" timeOffset="34845.0027">5165 8587 1034 0,'9'1'375'0,"11"-1"-306"16,10-1-44-16,20 1-17 16,4 0-3-16,7 1-73 15,-7 0-133-15</inkml:trace>
  <inkml:trace contextRef="#ctx0" brushRef="#br0" timeOffset="35031.2315">5207 8743 1001 0,'10'4'423'0,"17"3"-232"16,11 2-45-16,12-4-28 15,2-1-27-15,-5-3-36 0,-4-1-14 16,-2-2-122-16</inkml:trace>
  <inkml:trace contextRef="#ctx0" brushRef="#br0" timeOffset="36007.1178">6015 8145 764 0,'2'-5'358'0,"-3"0"-181"0,4 7-50 16,-3 0-74-16,4 29-25 15,19 102-1-15,-6-33 0 16,7 12-4-16,3-4-4 16,-2-18-5-16,-2-10 1 15,4-27 0-15,-1-14 2 0,2-25 15 16,-3-14 5-16,1-23 7 16,-3-13-1-16,2-19-13 15,1-3-8-15,-7-6-6 16,1 0 1-16,-14 0 0 15,-8-2-3-15,1 15-12 16,-6 10-7-16,10 32-21 16,5 18-2-16,-1 25 3 15,5 16 5-15,7 9 15 16,2 4 2-16,3-2 3 16,2-4 3-16,2-10 2 15,-2-12 2-15,4-19 4 16,-5-11 6-16,-5-20 7 15,2-8 5-15,-4-16 20 16,-1-9 5-16,-2-6 9 16,-1-4-1-16,1-8-21 15,-1-3-10-15,1-4-20 0,-2 5-8 16,-6 11-13-16,0 11-32 16,-5 18-96-16,-2 5-88 15</inkml:trace>
  <inkml:trace contextRef="#ctx0" brushRef="#br0" timeOffset="36356.0343">6877 8822 815 0,'0'22'351'16,"0"16"-156"-16,3 3-83 16,1 0-14-16,0-10-18 15,1-6-33-15,1-13-12 16,-5-7 10-16,5-8 9 16,-4-6 3-16,1-10-8 15,0-4-15-15,-1-8-14 16,-4-8-2-16,-4-2-3 15,2 0-2-15,-3 6-3 0,4 7-4 16,6 9-8-16,5 6-5 16,8 7-9-16,2 3 0 15,11 3 1-15,7 1-34 16,4 3-214-16</inkml:trace>
  <inkml:trace contextRef="#ctx0" brushRef="#br0" timeOffset="36551.7492">6888 8920 758 0,'0'7'396'16,"0"5"-91"-16,10-4-158 15,8-5-30-15,11-4-53 16,5-5-23-16,8-3-28 15,6-2-18-15,-7-1-183 16</inkml:trace>
  <inkml:trace contextRef="#ctx0" brushRef="#br0" timeOffset="36913.1455">6916 8555 642 0,'11'0'333'0,"8"3"-12"16,17-3-285-16,9 8-14 16,8-8-10-16,-1 0-3 15,2 6 5-15,-8-5-46 0,-10 0-82 16,-9-1-38-1,-16-7-44-15,-5-3 48 0,-6-1 98 16,-2-5 67-16,2 6 99 16,0-1 30-16,1 7 40 15,0 0-8-15,1 11-23 16,0 0-17-16,2 7-40 16,1 6-23-16,-5-7-35 15,0 6-15-15,-4-7-102 16,-2-1-146-16</inkml:trace>
  <inkml:trace contextRef="#ctx0" brushRef="#br0" timeOffset="37147.2802">7666 8321 767 0,'1'0'417'0,"2"5"-54"16,8 19-205-16,-2 7-41 15,5 18-23-15,2 4-17 16,-3 2-35-16,-4 2-12 16,-5-7-16-16,-1-4-23 15,-3-12-87-15,-3-9-108 16</inkml:trace>
  <inkml:trace contextRef="#ctx0" brushRef="#br0" timeOffset="37317.7138">7594 8608 1149 0,'7'-1'481'15,"12"1"-239"-15,16-4-140 16,7 0-2-16,10 5-24 15,2 3-22-15,-3-1-31 16,3-2-23-16,-5-1-169 16</inkml:trace>
  <inkml:trace contextRef="#ctx0" brushRef="#br0" timeOffset="38004.3986">8389 8167 1007 0,'-3'-9'400'0,"1"-3"-265"16,2 16-57-16,1 21-31 15,7 19-19-15,6 32-11 16,2 9 7-16,8 13 3 16,3 2 1-16,1-13-5 15,2-6-4-15,-6-23-4 16,-7-14 1-16,3-26 10 16,-4-15 8-16,2-23 0 0,6-6 0 15,-3-20-11-15,1-5-7 16,-5-5-4-16,-2-6 0 15,-4 4-1-15,-8-5-3 16,3 20-9-16,2 14-10 16,2 26-14-16,8 22-2 15,-4 21 5-15,1 6 7 16,4 11 12-16,1-3 2 0,5-2 1 16,4-5 5-16,3-15 1 15,-2-11 11-15,5-22 12 16,-4-12 5-16,-1-23 18 15,-2-9-2-15,-3-11 5 16,-2-5 0-16,-5-9-15 16,-1-3-8-16,-11-6-18 15,-6 3-10-15,-3 21-33 16,-3 18-40-16,-1 31-136 16,3 11-145-16</inkml:trace>
  <inkml:trace contextRef="#ctx0" brushRef="#br0" timeOffset="38488.3077">9336 8771 769 0,'-3'0'378'0,"-1"8"-148"16,-5 6-58-16,7 24-101 15,0 8-21-15,-2 7 1 16,5 0-7-16,0-10-5 16,-1-9 2-16,5-14-21 15,0-7 6-15,-2-16 4 16,0-8-2-16,-3-13-2 16,-1-3-8-16,-4-14-7 15,-1-3 0-15,-5-10-1 16,2-4-1-16,6 10-7 15,3 5-5-15,12 15-10 16,3 5-4-16,8 12-5 16,2-1 1-16,13 11 7 15,4 2 4-15,8 1-39 0,4 5-53 16,-5 0-287-16</inkml:trace>
  <inkml:trace contextRef="#ctx0" brushRef="#br0" timeOffset="38672.5208">9340 8864 882 0,'4'4'369'16,"1"-1"-191"-16,13 4-107 15,7-2-20-15,10-3-21 16,8 3-15-16,5-3-24 15,1-1-90-15</inkml:trace>
  <inkml:trace contextRef="#ctx0" brushRef="#br0" timeOffset="39111.6355">9661 9111 609 0,'4'-3'268'15,"4"-1"-128"-15,2 0-23 16,2-4-44-16,-4 2-15 16,-4-8-31-16,2 4-8 15,-6-1-8-15,0 2-2 16,-7 4-5-16,-5 1-4 15,-4 4-5-15,-4 1-2 16,4 5 0-16,2 3 0 0,8-1 3 16,5 1 0-16,6 0 2 15,2-5 2-15,11 5 2 16,5-1 1-16,2 1 4 16,4 7 7-16,-7 2 24 15,-6 4 25-15,-10 2 32 16,-6 2 11-16,-14-1 5 15,-9-7-15-15,-8-2-26 16,-7-7-15-16,0-9-23 16,6 0-12-16,13-8-43 15,3-2-40-15,14 1-123 16,2-5-109-16</inkml:trace>
  <inkml:trace contextRef="#ctx0" brushRef="#br0" timeOffset="39273.0942">9809 9140 507 0,'9'5'338'16,"5"1"45"-16,2 4-175 15,3 0-62-15,-4 0-21 16,4 10-36-16,0-3-22 16,-2 2-39-16,-2-3-16 15,-6-6-123-15,-1-4-89 16</inkml:trace>
  <inkml:trace contextRef="#ctx0" brushRef="#br0" timeOffset="39405.4675">9978 9133 998 0,'-12'7'478'16,"-11"4"-190"-16,-4 11-145 16,-1 3-44-16,2 2-55 15,3 1-17-15,4-3-70 16,7-2-102-16</inkml:trace>
  <inkml:trace contextRef="#ctx0" brushRef="#br0" timeOffset="39885.9056">9355 8529 785 0,'-3'0'370'0,"2"0"-163"16,1 0-51-16,0-1-72 16,14 0-31-16,63-3-31 15,-22 2-5-15,15 3-5 16,1 2-4-16,-11 0 2 16,-4 1 2-16,-21-4-50 15,-14-5-40-15,-14-5-36 16,0 0-4-16,-7-5 51 15,0 0 36-15,0 2 33 16,-8-2 15-16,4 12 27 16,2 4 22-16,2 12 45 15,5 4 3-15,-5 4 2 16,-4-2-12-16,2 1-40 16,0 0-14-16,-5-8-69 15,14 4-24-15</inkml:trace>
  <inkml:trace contextRef="#ctx0" brushRef="#br0" timeOffset="40262.4876">10524 8305 817 0,'-4'-7'434'16,"2"-5"-140"-16,-6 17-135 16,4 9-53-16,6 25-76 15,1 14-16-15,9 6 3 16,3 2 2-16,-2-5 0 16,6-7-1-16,-10-9-70 0,-3-5-109 15</inkml:trace>
  <inkml:trace contextRef="#ctx0" brushRef="#br0" timeOffset="40424.9966">10317 8519 1078 0,'14'0'474'0,"12"3"-208"0,17-2-153 15,14 6-12-15,15-2-34 16,3 0-22-16,-8 0-29 15,1-1-74-15</inkml:trace>
  <inkml:trace contextRef="#ctx0" brushRef="#br0" timeOffset="41137.1355">11432 8079 671 0,'-6'-3'332'0,"-5"-10"-91"15,5 11-106-15,5 16-65 16,2 6-31-16,14 33-28 16,6 11 13-16,9 27 26 15,4 7 13-15,-1-8-2 16,0-4-8-16,-4-31-18 16,-8-14-7-16,2-17 5 15,-11-12 10-15,2-17 12 16,1-8-2-16,-4-15-11 15,2-10-10-15,-1-9-14 16,-2-6-2-16,-6-9-4 16,0 5-3-16,0 7-10 15,-1 11-7-15,8 25-14 0,-5 11-4 16,8 27 1-16,6 14 2 16,4 11 14-16,9 9 5 15,-3-14 5-15,3 1 0 16,-10-15 4-16,5-8 3 15,-3-10 10-15,-4-15 10 0,3-11 19 16,-4-4 6 0,-3-20 4-16,1-6-4 0,0-19-17 15,-7-8-10-15,-2 2-14 16,-1 2-7-16,-1 17-36 16,1 15-39-16,1 15-150 15</inkml:trace>
  <inkml:trace contextRef="#ctx0" brushRef="#br0" timeOffset="41770.4486">12209 8618 261 0,'-2'1'124'16,"-2"3"-13"-16,2 3-65 16,3 6 11-16,5 10 57 15,1 6 24-15,0 11 7 16,8 9-2-16,-9 0-31 16,2 1-21-16,-7-13-36 15,-1-8-7-15,0-20 8 0,0-9 3 16,2-12-4-16,-2-10-4 15,0-9-27-15,0-3-7 16,-2-9-5 0,1 3-3-16,0 2-7 0,4 3-5 15,3 6-10-15,6 3-4 16,15 5-2-16,-2-1-1 16,23 12 8-16,0 0-47 15,10 6-134-15,2 7-215 16</inkml:trace>
  <inkml:trace contextRef="#ctx0" brushRef="#br0" timeOffset="41967.1363">12236 8804 654 0,'0'0'341'16,"-5"-1"-57"-16,15 1-163 15,15 1-33-15,12-1-32 16,16 0-20-16,8-2-24 16,-1-4-4-16,1 1-110 15,-9-2-291-15</inkml:trace>
  <inkml:trace contextRef="#ctx0" brushRef="#br0" timeOffset="42704.2218">12662 8969 696 0,'0'-1'311'16,"5"-2"-148"-16,-9-7-41 16,6-2-54-16,-2-3-12 15,-6 0-22-15,4 3-5 0,-12 7-13 16,6 0-7-16,-3 5-8 15,5 3-4-15,3 1-7 16,-4 0 0-16,15 2 0 16,-1-1 2-16,9 3 2 15,4 3 0-15,-6 7 0 16,4 8 1-16,-4 5 8 16,-4 2 13-16,-3 1 20 15,-10-6 14-15,-8-4 19 16,-7 1-4-16,-12-10-8 15,-3-2-9-15,-8-11-18 16,7-6-8-16,8-9-14 16,7 0-9-16,15-2-27 15,3 2-16-15,8 5-35 16,10-3-16-16,4 2-11 16,4-1 12-16,10-4 39 0,-2 5 20 15,3-1 31-15,0 1 6 16,-14 6 25-16,0-3 16 15,-11 4 21-15,2 5 10 16,-6-1-8-16,0 5-9 16,-2 0-15-16,-1-5-8 15,6 3-12-15,1-5-5 16,6 1-3-16,-1-1-1 16,3-4 2-16,-2-3 1 0,-4-4 0 15,-1 1 1-15,-5-5-1 16,-3-1 1-16,-3 4 2 15,-1 2 1-15,-1 5-8 16,1 8-5-16,0 5-8 16,1 3 0-16,2 11 5 15,2 1 5-15,-1 9 15 16,5 2-2-16,-4 9 25 16,-5-1 5-16,4 2-2 15,-12-1 2-15,-10-11-18 16,0-7-4-16,-14-11-6 15,7-12-4-15,2-10-51 16,4-4-55-16,5-14-161 16,6 1-227-16</inkml:trace>
  <inkml:trace contextRef="#ctx0" brushRef="#br0" timeOffset="43237.92">12329 8430 660 0,'1'1'325'0,"5"2"-99"16,10 1-72-16,16 0-67 15,11-1-18-15,15-2-31 16,4 5-10-16,-7-3-13 16,-4 3-1-16,-19-3-1 0,-4 0 1 15,-11-4-29 1,-4-3-25-16,-6-6-34 0,-9-6-4 16,-3-5 25-16,-1-1 24 15,-2 0 29-15,4 2 3 16,-2 9 26-16,-2 3 3 15,10 17 22-15,3 7 10 16,3 15 2-16,0 5 13 16,-8 0-2-16,3 2-4 15,-3-7-22-15,0-3-15 0,1-11-54 16,1-4-79-16</inkml:trace>
  <inkml:trace contextRef="#ctx0" brushRef="#br0" timeOffset="43631.3801">13386 8434 826 0,'1'-7'396'16,"1"-5"-129"-16,-2 4-46 15,1 16-77-15,1 11-34 16,5 13-69-16,2 4-5 0,5 8-5 16,0 0-4-16,3 3-8 15,0 4-3-15,-4-13-4 16,-4-7-24-16,-7-17-166 16,-2-7-220-16</inkml:trace>
  <inkml:trace contextRef="#ctx0" brushRef="#br0" timeOffset="43782.9092">13239 8590 1057 0,'9'-5'456'16,"5"-4"-219"-16,23 5-122 16,11 1-19-16,16 2-23 15,8-2-18-15,-5-2-30 16,0 0-12-16,-13-8-122 15</inkml:trace>
  <inkml:trace contextRef="#ctx0" brushRef="#br0" timeOffset="44526.5078">14039 8116 652 0,'-4'-8'399'15,"-3"-13"-24"-15,11 19-219 16,2 9-37-16,16 28-61 0,6 15-19 15,4 32 10-15,4 10 4 16,-3 4-1-16,-8-7-3 16,4-18-16-16,-3-11-10 15,-5-22-7-15,1-7 1 16,-8-18 7-16,-4-12 4 0,-1-9 3 16,0-7-2-16,1-10-9 15,0-4-7-15,3-8-6 16,-3-7-3-16,1-8-3 15,-2-4 0-15,-1-11-3 16,2 3-3-16,4 12-6 16,1 9-1-16,0 30-11 15,1 16-3-15,0 30 0 16,4 20 1-16,-1 15 14 16,-2-1 7-16,5-6 4 15,2-10 3-15,-4-13 1 16,-4-7 2-16,0-14 7 15,-8-12 5-15,8-12 4 16,1-8 2-16,-4-17-3 16,3-4-2-16,-4-15-1 15,-3-4 1-15,-1-15-5 16,-5-8-3-16,2 6-11 16,2 8-5-16,0 25-32 15,0 15-29-15,1 22-150 0,-2 5-159 16</inkml:trace>
  <inkml:trace contextRef="#ctx0" brushRef="#br0" timeOffset="44937.3183">14872 8683 799 0,'1'7'387'16,"1"7"-142"-16,5 9-90 16,-1 1-14-16,5 3-53 15,-1-5-27-15,-2-11-30 16,0 0 0-16,0-12-5 15,3-6-2-15,4-8-4 16,3-5-6-16,1-6-7 16,-1-1-2-16,5 4-4 15,-3-1-1-15,2 10 8 16,-5 6 2-16,-5 10 10 16,-3 10 10-16,-5 7 3 0,7 9 1 15,-10 1-7-15,3 1-10 16,2 0-7-16,-5-5-2 15,4-6-46-15,0-7-63 16</inkml:trace>
  <inkml:trace contextRef="#ctx0" brushRef="#br0" timeOffset="45293.1785">14878 8525 903 0,'-2'-2'423'0,"-2"-1"-174"15,7 0-101-15,-3 3-78 16,16 0-21-16,53 2-19 16,-24 7-4-16,-2-6-10 15,0 4-4-15,-8-3 0 16,-10-10-1-16,-6 5-21 15,-7-4-18-15,-9-3-20 16,-1 1-6-16,-2-7 12 16,-3 2 12-16,1-1 9 15,6 7 5-15,-6 3 0 16,0-1 9-16,2 4 30 0,0 0 14 16,4 14 26-16,11 37 2 15,-14-32-19-15,-3-4-11 16,-1-5-44-16,5-1-15 15</inkml:trace>
  <inkml:trace contextRef="#ctx0" brushRef="#br1" timeOffset="52369.2265">16049 8235 689 0,'0'-2'387'0,"2"3"-94"16,-5 6-81-16,2-4-88 15,0 28-31-15,-1 87-18 16,2-42-11-16,3 0-28 0,2-9-13 16,5-9-10-16,2-7 0 15,1-17-36-15,-6-15-69 16,5-15-279-16</inkml:trace>
  <inkml:trace contextRef="#ctx0" brushRef="#br1" timeOffset="52539.8052">15725 8505 796 0,'2'3'369'0,"7"1"-104"16,7 5-75-16,23-2-26 16,13 1-12-16,24-1-52 15,9 2-32-15,5-2-38 16,-1-2-9-16,-9-7-123 15</inkml:trace>
  <inkml:trace contextRef="#ctx0" brushRef="#br1" timeOffset="53237.2915">16798 8147 685 0,'0'-7'385'0,"0"-5"-74"15,1 5-67-15,3 17-113 16,1 12-43-16,12 33-59 16,8 24-2-16,7 21 8 15,7 10-2-15,-7-5 0 16,-3-13-1-16,-4-12-13 15,-7-13-2-15,1-23-2 16,-3-13 0-16,-4-25 7 16,0-9 3-16,-4-19 2 15,7-8-1-15,-4-18-9 16,8-6-5-16,2-16-3 16,-4-8-1-16,8-9-3 15,0-2 0-15,1 16-5 16,-1 7 0-16,-6 32-6 15,-7 19-2-15,-6 23-3 16,1 20 1-16,-1 21 3 0,1 9 4 16,5 10 3-16,6 4 0 15,3-9 0-15,5-3 1 16,-1-11 1-16,-4-14 1 16,-4-14 1-16,-1-11 2 15,0-13 5-15,2-9 2 16,1-15 3-16,1-4 0 15,-3-15-2-15,-1-6 1 16,-3-9 3-16,-6-7 0 0,-6 1-3 16,-2 2-2-16,-1 13-10 15,-5 8-3-15,2 19-81 16,-6 7-77-16</inkml:trace>
  <inkml:trace contextRef="#ctx0" brushRef="#br1" timeOffset="53718.7406">17632 8970 717 0,'6'14'378'16,"6"11"-92"-16,10 4-127 16,2-3-14-16,6-5-24 15,-1-3-11-15,-8-16-7 16,2-2 1-16,-6-11-15 16,-7-12-8-16,-2-8-28 15,-7-10-18-15,-2-11-17 16,-4-5-4-16,4-10-9 15,2-1-5-15,11 3-9 16,8 7-7-16,8 13-8 16,4 5-28-16,-1 16-81 15,-4 8-53-15,-4 13-240 16</inkml:trace>
  <inkml:trace contextRef="#ctx0" brushRef="#br1" timeOffset="53911.1116">17775 8806 1208 0,'4'-2'474'16,"15"2"-318"-16,7-1-54 16,15 0-47-16,6 0-17 15,-6-4-25-15,1 1-1 0,-13-2-119 16,-2 3-161-16</inkml:trace>
  <inkml:trace contextRef="#ctx0" brushRef="#br1" timeOffset="54335.6053">18080 8999 549 0,'-3'12'354'16,"3"9"19"-16,0 6-226 15,3 1-32-15,-3 2-50 16,-4-5-19-16,3-1-19 16,-4-6-1-16,5-8-10 15,4-4 0-15,3-10-2 0,5-1-2 16,2-11-2-16,1-4-3 15,1-4-3-15,3 5 0 16,-1 1-1-16,-4-2 1 16,-3 17 14-16,-5-5 4 15,-10 7 9-15,-5 5 1 16,-5 1 1-16,-4 2 0 16,9 7-1-16,1 1-1 0,7-3-2 15,3 3 6-15,5-3 6 16,9 0 2-16,6 0-7 15,3 1-10-15,0-6-10 16,-3-4-5-16,-3-2-149 16,-2-5-330-16</inkml:trace>
  <inkml:trace contextRef="#ctx0" brushRef="#br1" timeOffset="54936.5909">17847 8377 748 0,'-7'1'374'0,"-4"-1"-134"16,9 3-70-16,13 3-75 15,15 2-20-15,21-1-13 16,12 2-15-16,13-3-19 16,-3-6-7-16,-4 4-8 15,-7-6-1-15,-15-3-34 16,-9 0-32-16,-16-10-61 15,-10-2-16-15,-12-6 29 16,-10-3 29-16,-2 3 60 16,1 1 15-16,7 12 7 15,6 4 1-15,8 5 21 0,4 5 15 16,7 9 17-16,3 8 13 16,-2 14 27-16,-4 0 9 15,-11 5 29-15,-9-2 5 16,-14-7-27-16,-4-5-19 15,0-12-28-15,3-12-57 16</inkml:trace>
  <inkml:trace contextRef="#ctx0" brushRef="#br0" timeOffset="64318.2982">3030 9844 717 0,'-22'-2'348'0,"-26"2"-126"16,-4 10-58-16,2 15-74 16,9 12-26-16,10 12-36 15,6 3-12-15,22 10-14 16,5 2-3-16,25 0-5 15,15 1 2-15,18-21 6 16,5-10 6-16,15-28 6 16,3-12 3-16,-10-26 24 15,-1-12 28-15,-23-16 50 16,-19-3 27-16,-25 2 22 16,-18 2-17-16,-34 3-40 15,-15 2-29-15,-15 7-54 16,-1 8-16-16,9 20-19 15,7 9-4-15,15 12-92 16,7 8-86-16,16 5-455 16</inkml:trace>
  <inkml:trace contextRef="#ctx0" brushRef="#br0" timeOffset="64585.0729">3228 9925 1039 0,'-19'2'486'0,"-15"6"-216"0,-9 13-114 16,-5 10-37-16,3 14-57 15,-8 3-17-15,11 10-25 16,7-1-7-16,9-4-4 15,12-2-21-15</inkml:trace>
  <inkml:trace contextRef="#ctx0" brushRef="#br0" timeOffset="65110.8174">4055 10093 622 0,'0'2'349'16,"-2"-2"-96"-16,14 0-75 15,9 1-33-15,21 1-51 16,12 1-13-16,17 1-35 16,5-1-13-16,-10-3-12 15,-8 0-18-15,-20 3-111 16,-9-1-93-16</inkml:trace>
  <inkml:trace contextRef="#ctx0" brushRef="#br0" timeOffset="65317.2692">4148 10252 728 0,'6'4'378'0,"1"-1"-114"15,14 2-66-15,16 0-12 0,16-4-59 16,2 0-37-16,7-1-43 15,-12-1-12-15,-12-2-122 16,-2 3-413-16</inkml:trace>
  <inkml:trace contextRef="#ctx0" brushRef="#br0" timeOffset="66700.7793">5212 9780 783 0,'-1'-8'385'0,"-2"-6"-148"16,2 10-106-16,3 9-30 0,4 26-44 15,4 16-17 1,7 30 6-16,4 7-5 0,9 9-12 16,-2-3-4-16,4-14-3 15,3-6-1-15,-6-26 3 16,3-12 2-16,-5-22 5 15,-9-13 5-15,0-17 3 16,-3-11-1-16,2-12-6 16,3-6-5-16,-4-6-8 15,-2-1-1-15,-9-2-4 16,-2 1-3-16,-4 9-6 16,1 11-5-16,0 21-25 15,0 17-6-15,2 31-5 16,3 9 1-16,5 16 18 15,9 5 7-15,5 2 8 16,4-2 3-16,5-13 7 16,3-8 2-16,5-22 5 15,-2-11 3-15,-4-16 8 0,-7-10 3 16,-12-18 3-16,1-6 18 16,-9-17 3-16,3 0-1 15,-10-3-6-15,-2-2-24 16,-4 6-15-16,-2 4-6 15,6 19-7-15,-3 10 1 16,4 19-115-16,0 8-80 16</inkml:trace>
  <inkml:trace contextRef="#ctx0" brushRef="#br0" timeOffset="67050.3815">6070 10295 910 0,'-3'9'390'0,"-4"17"-150"16,3 7-55-16,2 3-54 15,2 1-8-15,2-8-71 16,3-6-16-16,1-10-9 15,-1-4 3-15,4-11 19 16,-4-5 5-16,0-10 0 16,-3-9-5-16,-3-7-21 0,-1-4-5 15,-5-4-8-15,6 2-3 16,0 2-9-16,2 3-3 16,7 11-4-16,-1 2-2 15,9 7-3-15,0 2 1 16,7 5 3-16,5 3-38 15,1 4-98-15,4 8-111 16</inkml:trace>
  <inkml:trace contextRef="#ctx0" brushRef="#br0" timeOffset="67237.5659">6094 10398 683 0,'-8'-1'436'16,"-2"-2"-7"-16,12 1-250 16,9-6-49-16,20 6-83 15,6-5-22-15,12 3-15 16,3 3-34-16,0 0-180 16</inkml:trace>
  <inkml:trace contextRef="#ctx0" brushRef="#br0" timeOffset="67574.4135">6176 9950 1007 0,'15'0'379'0,"27"4"-284"15,8 3-29-15,3 2-22 16,4 4-11-16,-12-3-9 16,-5-3-4-16,-10-4 1 15,-8-3-22-15,-9-5-65 16,-9-10-21-16,-2 0-17 16,-5-1 20-16,1 5 53 15,4 8 22-15,2 6 47 16,2 6 25-16,-3 9 42 15,-2 5 9-15,-3-5-34 16,-3 1-20-16,-1-7-73 16,2-2 20-16</inkml:trace>
  <inkml:trace contextRef="#ctx0" brushRef="#br0" timeOffset="67971.3019">7101 10045 997 0,'-4'2'442'15,"0"6"-198"-15,3 13-128 16,3 7-37-16,7 13-9 15,4 8-15-15,3 3-15 16,1 2-6-16,-3-6-6 16,-2-5-25-16,-5-13-102 15,-4-9-81-15</inkml:trace>
  <inkml:trace contextRef="#ctx0" brushRef="#br0" timeOffset="68121.5574">6908 10316 965 0,'3'-5'444'16,"9"-4"-192"-16,9-4-56 16,31 3-86-16,10-3-31 15,21 4-45-15,4 2-12 16,-17 5-7-16,-8 2 1 0,-20 1-164 16</inkml:trace>
  <inkml:trace contextRef="#ctx0" brushRef="#br0" timeOffset="69383.7643">7869 9871 668 0,'0'-12'346'16,"-1"-7"-109"-16,3 10-74 15,5 9-32-15,1 17-49 16,3 13-17-16,7 27-6 16,1 9 10-16,8 11 4 15,0 1-8-15,-4-7-15 16,-3-3-11-16,-3-13-14 15,-1-8-3-15,2-16-3 16,-3-7-1-16,-4-16 4 16,4-3 3-16,-2-16 4 0,4-6 0 15,4-13-5-15,-1-8-5 16,2-8-6-16,2-5 0 16,-5-4-4-16,3 2 0 15,-9 7-2-15,-6 3-1 16,-3 18-5-16,-6 5-4 15,0 13-15-15,1 12-4 16,3 15-3-16,1 6 1 0,9 16 11 16,0 3 4-16,4 8 7 15,2 4 1-15,1-3 4 16,-1-4 3-16,0-13 1 16,2-9 1-16,-4-16 6 15,1-6 2-15,-2-18 5 16,2-4 1-16,1-21 0 15,2-8-3-15,-1-14-1 16,-5-9-1-16,-1-2-2 16,-3-4-3-16,-2 2-7 15,1-1-2-15,-2 13-7 16,-7 12-22-16,-4 22-80 16,1 14-79-16,-2 18-260 15</inkml:trace>
  <inkml:trace contextRef="#ctx0" brushRef="#br0" timeOffset="69733.5027">8812 10413 909 0,'-5'5'370'15,"0"15"-203"-15,4 5-33 16,1 0-23-16,3-2-11 0,0-6-38 16,1-9-13-16,4-6-2 15,0-4 2-15,-6-15 1 16,0-5-2-16,-2-12-9 16,-7-6-4-16,3-3-5 15,-8-4-2-15,6 5-11 16,5 5-5-16,6 5-8 15,4 7-4-15,4 4-4 16,1 3-2-16,1 2-2 16,11 5 0-16,9 7-39 15,4 3-46-15,4 4-116 16,-5 3-85-16</inkml:trace>
  <inkml:trace contextRef="#ctx0" brushRef="#br0" timeOffset="69927.2721">8816 10399 1014 0,'7'-1'433'0,"4"-3"-234"15,14 3-118-15,11 1-22 0,5-1-37 16,4 1-9-16,-7 3-90 15,-1 0-131-15</inkml:trace>
  <inkml:trace contextRef="#ctx0" brushRef="#br0" timeOffset="70383.9037">9171 10608 516 0,'3'-3'236'0,"2"-5"-88"16,6 4-14-16,-3-5-31 0,-1-3-13 15,-1 1-27-15,-6-2-1 16,-7 0 8-16,-4 4 0 15,-7 2-8-15,-5 3-8 16,1 5-20-16,-2 6-10 16,9 4-18-16,7 0-5 15,1 0-4-15,14-1-1 16,6-4 2-16,5 3 2 16,12-1 0-16,-8-2 2 15,0 4 0-15,-4-1-1 16,-6 2-1-16,3 8 0 0,-15 0 0 15,-4-1 11-15,-7 3 18 16,-8-4 13-16,-5-4 16 16,-4-5-7-16,-1-8-8 15,1-6-13-15,8-4-13 16,8-4-2-16,11 1-86 16,2 0-80-16</inkml:trace>
  <inkml:trace contextRef="#ctx0" brushRef="#br0" timeOffset="70588.8262">9339 10603 773 0,'9'0'373'15,"1"3"-128"-15,10 8-98 16,1 6-62-16,-6 2-25 15,2 5-27-15,-5 0-11 16,-1-2-9-16,-3-1-36 16,1-9-122-16,-2-5-140 15</inkml:trace>
  <inkml:trace contextRef="#ctx0" brushRef="#br0" timeOffset="70733.9337">9495 10603 869 0,'-9'1'476'15,"-9"9"-110"-15,-8 3-159 16,0 3-59-16,-4 10-74 16,3-3-26-16,8 4-33 15,5-1-10-15,5-10-163 16</inkml:trace>
  <inkml:trace contextRef="#ctx0" brushRef="#br0" timeOffset="71349.8131">8868 9994 894 0,'4'0'373'0,"15"0"-215"15,9 0-48-15,23 4-55 16,10-4-18-16,9-3-22 15,-2 3-5-15,-7 3-3 16,-4 1 0-16,-19 0-39 16,-5-3-28-16,-17-7-46 15,-5-3-1-15,-11-4 40 0,-5-4 29 16,0 4 49-16,-5-4 10 16,8 8 26-16,-2-2 13 15,4 8 23-15,7 8 3 16,0 5-5-16,4 7 2 15,-3 5 10-15,-5 0 6 16,-3 1-2-16,-1-2-12 16,-8-5-32-16,-1-6-16 15,-5-4-90-15,2-1-95 0</inkml:trace>
  <inkml:trace contextRef="#ctx0" brushRef="#br0" timeOffset="71831.4298">10475 9980 1114 0,'-5'-3'439'0,"-4"17"-296"15,6 12-46-15,6 25-51 16,8 16-2-16,5 5-10 15,1 6 1-15,-5-6-3 16,-8-7 11-16,3-25-102 16,-1-12-83-16</inkml:trace>
  <inkml:trace contextRef="#ctx0" brushRef="#br0" timeOffset="71982.0364">10279 10235 1128 0,'8'-2'444'0,"20"1"-280"0,11-3-49 16,28 1-27-16,14-1-19 15,12 0-33-15,-2-2-9 16,0 0-111-16</inkml:trace>
  <inkml:trace contextRef="#ctx0" brushRef="#br0" timeOffset="72484.1952">11711 10021 927 0,'-16'-5'402'0,"-23"3"-226"16,-7 2-48-16,3 18-74 0,-1 9-24 15,15 12-24-15,11 8-1 16,11 10 4-16,24 2 4 16,31 2 9-16,9-6 7 15,25-16 11-15,-12-15 5 16,8-21 1-16,-5-9-1 16,-5-24 28-16,-3-1 16 15,-29-16 11-15,-15-9 0 16,-33 0-35-16,-16-3-21 15,-28 9-20-15,-10 5-9 16,-1 10-15-16,2 8-6 0,10 11-21 16,9 9-47-16,6 17-155 15,2 5-177-15</inkml:trace>
  <inkml:trace contextRef="#ctx0" brushRef="#br0" timeOffset="72636.9163">11913 10150 1093 0,'-15'4'462'0,"-24"11"-258"16,-2 5-43-16,-2 8-75 16,-6 6-23-16,15 4-39 15,-2 2-31-15</inkml:trace>
  <inkml:trace contextRef="#ctx0" brushRef="#br0" timeOffset="73043.0431">12849 9964 750 0,'-1'-3'408'15,"1"-2"-86"-15,0 20-179 16,5 16-36-16,4 21-36 0,2 10 5 16,3 13-7-16,0-1-6 15,-5 0-11-15,-4-12-10 16,1-18-64-16,-1-11-81 15</inkml:trace>
  <inkml:trace contextRef="#ctx0" brushRef="#br0" timeOffset="73202.1947">12662 10183 1203 0,'7'1'488'0,"27"4"-277"16,9 0-71-16,30-1-29 15,15 2-18-15,10-5-40 16,0 0-16-16,-12-2-88 16,-3-1-90-16</inkml:trace>
  <inkml:trace contextRef="#ctx0" brushRef="#br0" timeOffset="73749.7641">14218 9983 863 0,'-19'-8'395'0,"-29"-6"-180"15,-3 5-56-15,5 22-72 16,-1 6-21-16,12 14-30 16,11 11-12-16,18 11-20 15,12 9-4-15,23 6 2 16,12-2 4-16,18-12 25 16,2-15 8-16,9-19 8 15,5-13 1-15,-3-23-9 16,-3-9 7-16,-17-19 33 15,-13-7 9-15,-28-7 5 16,-11 0-8-16,-32-2-37 16,-9 2-16-16,-18 4-23 15,-5 5-8-15,7 18-11 0,4 11-6 16,11 18-64-16,8 7-75 16,3 16-269-16</inkml:trace>
  <inkml:trace contextRef="#ctx0" brushRef="#br0" timeOffset="73932.9111">14387 10068 670 0,'1'-3'370'0,"-1"-2"-63"16,-2 10-75-16,1-5-66 15,-18 1-30-15,-53 59-52 16,23-27-20-16,4 14-39 15,3 3 17-15,13 2-172 16</inkml:trace>
  <inkml:trace contextRef="#ctx0" brushRef="#br1" timeOffset="76773.0864">15329 10035 879 0,'-1'1'406'0,"-2"4"-183"0,1 10-53 16,1 18-79-16,2 12-20 15,5 17-23-15,1 4-14 16,3-2-11-16,-1-7-3 16,3-16-32-16,-3-10-60 15,-1-13-189-15,-2-10-235 16</inkml:trace>
  <inkml:trace contextRef="#ctx0" brushRef="#br1" timeOffset="76912.6402">15148 10246 888 0,'-4'-3'407'0,"21"3"-168"16,6 0-71-16,24 6-78 15,22 2-25-15,12-2-38 16,9 1-1-16,-7-1-161 15</inkml:trace>
  <inkml:trace contextRef="#ctx0" brushRef="#br1" timeOffset="81899.2224">16079 9805 703 0,'0'-9'347'0,"0"-5"-133"16,5 8-53-16,-5 21-80 15,5 20-20-15,3 27-13 16,4 14-1-16,9 12-6 16,0 1-4-16,3-5-8 15,0-6-6-15,5-14-3 16,2-11-1-16,-1-26 2 16,4-12 3-16,-3-22 5 15,2-15 2-15,-4-23-1 16,-1-3-3-16,-14-14-4 0,-5-4-3 15,-8 3-5-15,-5 0-3 16,2 18-10-16,1 18-6 16,-2 22-23-16,3 17-3 15,4 32-4-15,-2 5 5 16,13 25 19-16,2 5 4 16,3 1 8-16,13 1 4 15,-5-21 0-15,9-13 2 16,4-29 6-16,-8-16 4 15,3-21 9-15,-4-18 3 0,-3-22 13 16,-1-9 8-16,-9-18 10 16,-1-2-3-16,-8-2-20 15,-1 6-14-15,-4 10-21 16,-2 11-3-16,-3 27-10 16,-1 13-9-16,-6 26-27 15,0 8-64-15,3 17-249 16</inkml:trace>
  <inkml:trace contextRef="#ctx0" brushRef="#br1" timeOffset="82539.4019">16997 10753 586 0,'6'1'309'0,"5"-2"-48"0,-5-6-28 15,2-8-38-15,-5-7-25 16,0-10-56-16,3-4-22 16,-1-8-28-16,1-5-13 15,3-4-20-15,0-7-9 16,-1 2-13-16,3 5-3 16,2 17-9-16,2 11-3 0,-5 16-8 15,3 10-23-15,-5 8-82 16,2 5-83-16</inkml:trace>
  <inkml:trace contextRef="#ctx0" brushRef="#br1" timeOffset="82698.8444">17016 10567 1111 0,'5'0'445'0,"9"0"-293"15,5 0-71-15,8 1-53 16,1-4-12-16,4 2-71 16,2 2-144-16</inkml:trace>
  <inkml:trace contextRef="#ctx0" brushRef="#br1" timeOffset="83065.8291">17247 10674 841 0,'-3'7'394'16,"-2"12"-139"-16,1 3-95 0,1 6-56 15,1 4-19-15,1-6-36 16,1 3-14-16,4-11-20 16,3-5-1-16,0-12-1 15,0-8-11-15,4-10-16 16,0-7-8-16,1-5-6 15,1 0 7-15,0 6 14 16,-3 5 5-16,-1 10 2 16,-7 6 0-16,-9 8 6 15,-5 7 1-15,-5 4 5 16,0 2 1-16,5 1-3 16,3-1-3-16,9-2 2 15,5-3 7-15,13-3 11 16,5-5 4-16,11-1-2 15,4 2-8-15,-1-8 8 16,-5-3-49-16,-6-6-375 16</inkml:trace>
  <inkml:trace contextRef="#ctx0" brushRef="#br1" timeOffset="83648.2119">17114 10093 467 0,'-6'-3'298'0,"-1"-2"35"15,7 0-137-15,15 1-66 16,10 2-19-16,24 2-46 0,5 0-20 16,14 0-24-16,0 2-8 15,-12-2-5-15,-6 1 0 16,-20 0 2-16,-14-1 0 16,-11-3-4-16,-3-2-3 15,-12-3-3-15,4-1 0 16,-9-6 2-16,-2 0 0 15,7 4-1-15,3 0-3 16,7 11 0-16,6 2 1 0,9 9 4 16,2 3 6-16,0 3 20 15,1 4 14-15,-8-1 22 16,-4-2 11-16,-2 2-5 16,-4-1-9-16,-13-3-21 15,-1 0-3-15,-10-7-54 16</inkml:trace>
  <inkml:trace contextRef="#ctx0" brushRef="#br0" timeOffset="86572.1103">18194 10369 968 0,'12'23'401'0,"-6"17"-245"0,-5 6-27 15,-10-3-36-15,-4-3-34 16,-2-14-111-16,5-9-216 16</inkml:trace>
  <inkml:trace contextRef="#ctx0" brushRef="#br0" timeOffset="87031.3198">18610 10134 770 0,'6'0'364'0,"11"10"-122"15,6 12-100-15,16 22-70 16,7 9-11-16,2 16-30 16,-7 1-11-16,-22 2-5 15,-18-5 2-15,-23-12-40 16,-13-7-29-16,-4-20-79 16,2-12-46-16,9-22-36 15,10-10 23-15,11-19 106 16,3-10 82-16,8-12 132 15,10-3 28-15,9-6 22 0,6 3-15 16,8 8-9-16,-2 5-8 16,0 19-41-16,0 10-22 15,-9 12-47-15,-2 2-14 16,-4 6-15-16,-5 1-5 16,-6 3-4-16,-3 1-17 0,-10 5-114 15,-5 4-122-15</inkml:trace>
  <inkml:trace contextRef="#ctx0" brushRef="#br0" timeOffset="87260.4521">19084 10168 648 0,'0'-2'369'0,"0"1"-84"15,-3 5-80-15,3-4-102 16,-1 12-35-16,1 50-21 0,10-25-15 16,0-2-18-16,7-3-61 15</inkml:trace>
  <inkml:trace contextRef="#ctx0" brushRef="#br0" timeOffset="87564.4601">19483 10216 850 0,'-1'5'405'0,"-5"7"-191"0,-8 5-51 16,-5 4-36-16,-13 0-57 15,-7-5-21-15,3-6-25 16,2-8-3-16,8-10-40 16,10-3-17-16,5-16-12 15,11 3-5-15,5-4 32 16,6 0 11-16,13 14 25 16,1 0 15-16,5 17 32 15,4 10 16-15,-3 10 0 16,-6 6-11-16,-1 10-26 15,-9 2-13-15,-2-3-75 16,-1-5-84-16</inkml:trace>
  <inkml:trace contextRef="#ctx0" brushRef="#br0" timeOffset="88415.5244">19970 10124 658 0,'7'0'355'15,"9"2"-77"-15,9 1-143 16,3-2-33-16,15 3-51 16,2-2-19-16,6-1-14 15,-4 1-2-15,-10-2 0 16,-9-2 1-16,-15-4 0 15,-6-2-3-15,-11-3-14 16,-7 0-4-16,-9 5-12 16,-8 0-1-16,-6 7 4 15,1 7 0-15,3 7 3 0,5 6 0 16,11 4 0-16,8 5 2 16,13 1 2-16,6-1 3 15,14-2 3-15,9-3 9 16,9-5-66-16,6-2-34 15,-2-7-68-15,0-6-29 16,-10-8 51-16,-7-6 33 0,-1-7 70 16,-5-1 28-16,-3-4 46 15,-1-1 18-15,-11-1 50 16,-4-1 21-16,-11 5 9 16,-6 0-8-16,-5 3-40 15,-3 7-22-15,-3 4-39 16,-1 3-10-16,0 6-17 15,3 4-5-15,6 6-6 16,4 2 0-16,7 2 0 16,3-1 1-16,7 0 4 15,1-2 2-15,8-3 3 16,-4-7 4-16,9-5 2 16,6-4 1-16,-8-8 1 15,10 0-1-15,-14-3 1 16,-4 4-2-16,-7-1-2 15,-3 5-3-15,-3 4-8 16,0 4-3-16,1-1-1 16,-2 0 2-16,4 13 7 0,14 32 1 15,2-32 10-15,4 0 9 16,6-9 17-16,-1-4 9 16,-4-7 2-16,-2-5-4 15,-13-4-15-15,-2 0 2 16,-8-4-119-16,-4 1-171 15</inkml:trace>
  <inkml:trace contextRef="#ctx0" brushRef="#br0" timeOffset="88609.3379">20908 10160 1087 0,'9'5'458'0,"6"3"-254"15,9 7-53-15,-8 2-57 16,1 3-27-16,-7-1-34 16,-8-1-14-16,-8-2 1 15,-13-8 2-15,-7-6-52 16,0-2-83-16</inkml:trace>
  <inkml:trace contextRef="#ctx0" brushRef="#br0" timeOffset="89133.4587">21698 10150 854 0,'0'1'394'0,"-1"4"-141"16,0 11-142-16,1 6-38 16,0 5-9-16,5 4-14 15,5 2-19-15,5-1-6 16,5-2-8-16,-1-5-3 16,-4-11-59-16,-2-6-91 15</inkml:trace>
  <inkml:trace contextRef="#ctx0" brushRef="#br0" timeOffset="89296.4491">21771 9967 1160 0,'-2'-5'475'0,"-2"-7"-304"15,3 9-76-15,0 5-74 16,2 6-18-16,0 5-90 15,4 4-90-15</inkml:trace>
  <inkml:trace contextRef="#ctx0" brushRef="#br0" timeOffset="89664.4841">22179 10241 566 0,'-14'-8'344'16,"-16"-8"-24"-16,-1 2-89 15,0 6-110-15,0 4-38 16,11 11-57-16,7 6-25 0,15 11-12 16,12 6 2-16,13 2 9 15,7 0 4-15,10-7 6 16,-1-7 1-16,-4-8 4 15,-4-9 4-15,-11-12 41 16,-5-8 10-16,-13-15 24 16,-10-3 7-16,-11-10-30 15,0-1-10-15,-2-6-29 16,5-8-12-16,9-8-18 16,6-1-5-16,14 8-8 15,6 8-22-15,3 30-83 16,-3 6-60-16,0 19-227 15</inkml:trace>
  <inkml:trace contextRef="#ctx0" brushRef="#br0" timeOffset="89935.9541">22404 10142 753 0,'0'0'391'16,"0"2"-109"-16,0 13-89 16,1 5-34-16,3 13-27 15,1 3-26-15,2 1-40 16,-1-2-16-16,6-6-25 15,0-4-6-15,10-13-88 16,4-7-82-16</inkml:trace>
  <inkml:trace contextRef="#ctx0" brushRef="#br0" timeOffset="90464.0002">22859 10322 686 0,'5'-6'325'16,"2"-6"-110"-16,-5 1-39 15,-3-6-47-15,-4-1-18 16,-8 0-33-16,-3-1-13 15,-9 4-25-15,-1 5-12 16,-1 9-28-16,1 4-5 16,6 11-8-16,4 6 2 0,9 4 7 15,7-1 3-15,10 1 4 16,9-4 3-16,9-5 2 16,2-1 1-16,2-10 1 15,-1-4 1-15,-11-8-2 16,-8-9-1-16,-1-3 0 15,-6 1-1-15,0 0-1 16,0 5-1-16,-11 5-5 16,2 2-1-16,-1 6-10 15,1 3 0-15,3 12 1 16,2 4 1-16,3 2 8 16,3 2 1-16,8-8 5 15,-2-6 0-15,16-3 26 16,2-5 12-16,-2-6 19 0,0-4 6 15,-12-7-18-15,-3-1-11 16,-8-3-20-16,-3 2-8 16,-5-3-59-16,-5 2-71 15</inkml:trace>
  <inkml:trace contextRef="#ctx0" brushRef="#br0" timeOffset="90699.4457">23165 10178 562 0,'17'4'333'0,"24"9"-13"16,1 4-81-16,-5 6-70 16,-5 5-23-16,-11 1-17 15,-8-1-10-15,-10-2 29 16,-3-4 8-16,-18-8-22 15,-10-5-12-15,-6-9-59 16,-4-3-13-16,9-5-173 16,8-2 12-16</inkml:trace>
  <inkml:trace contextRef="#ctx0" brushRef="#br0" timeOffset="91933.6759">1628 11483 526 0,'2'-18'297'0,"8"-13"-32"15,6-7-116-15,6-2-7 16,10 3-12-16,3 5-14 16,5 19-38-16,3 13-11 15,3 31-5-15,1 20 5 16,-5 19 1-16,-9 7-10 16,-19-4-21-16,-4-8-11 0,-6-11-7 15,-2-10 0-15,1-17-1 16,-4-12-1-16,2-16-16 15,-1-12-8-15,3-12-15 16,-3-10-4-16,-7-7 13 16,2-1 4-16,-6 4 6 15,3 7 2-15,-5 17-9 16,-8 7 3-16,-8 20 8 16,-6 11 3-16,-2 14 9 15,1 8 0-15,6-1-8 16,8-5 0-16,11-9 11 15,6-6-47-15,14-12-129 16,6-5-110-16</inkml:trace>
  <inkml:trace contextRef="#ctx0" brushRef="#br0" timeOffset="92247.3077">2442 11751 698 0,'-1'-9'399'0,"2"-8"-77"15,-10-2-108-15,1 1-28 0,-11 0-54 16,-5 2-26-16,-4 5-46 16,3 4-15-16,1 5-30 15,2 3-7-15,4 7-5 16,-1 3-3-16,8 7 4 15,5 4 0-15,10 3 0 16,7-2 0-16,8-1 1 16,-1-4 0-16,8-8 5 15,0-5 2-15,-1-9 3 16,6-3-31-16,-11-8-130 16,-4-4-137-16</inkml:trace>
  <inkml:trace contextRef="#ctx0" brushRef="#br0" timeOffset="92382.117">2312 11440 671 0,'-4'-10'443'0,"-5"-7"11"15,6 6-270-15,0 3-64 16,3 7-92-16,3 1-49 16,0 4-212-16</inkml:trace>
  <inkml:trace contextRef="#ctx0" brushRef="#br0" timeOffset="92647.3527">2514 11645 836 0,'11'22'393'0,"18"33"-165"15,0 8-49-15,-2 9-68 16,-1 5-31-16,-12 2-35 16,-7 0-6-16,-18-5-12 15,-2-8-28-15,-7-13-41 16,-11-18-21-16,-1-29-30 15,0-11 24-15,-1-30 36 16,11-8 27-16,9-15 51 16,5-7 16-16,16 1 15 15,3-7-2-15,13 2-7 16,8 2-4-16,1 5-14 16,7 8-9-16,-7 15-24 15,-3 4-30-15,1 14-210 16</inkml:trace>
  <inkml:trace contextRef="#ctx0" brushRef="#br0" timeOffset="93249.9987">2977 11803 463 0,'-1'-8'316'0,"3"-9"40"15,5-2-109-15,-2 1-73 16,-2-1-21-16,-4 0-39 16,-12-1-15-16,2 5-28 15,-6 3-18-15,-5 7-34 16,2 7-14-16,-4 10-20 15,2 4-6-15,6 5-2 16,3 2 2-16,13 1 3 16,6-1 3-16,10-3 9 15,6-5 5-15,6-11 5 16,3-5 4-16,-4-8 4 16,-5-5 0-16,-4-6 0 15,-8 2-3-15,-2 1-2 16,-1 0-2-16,-4 5 0 15,-4 0 0-15,-1 6-9 16,0 4-6-16,-3 7-7 0,5 4-2 16,2 3 8-16,5 0 4 15,4-4 7-15,1 0 3 16,-1-9 4-16,-1-3 0 16,6-8 2-16,6-2-1 15,2-2-1-15,4 1-2 0,-3 0-5 16,2 5-4-16,3 9-7 15,3 1 0-15,6 12 5 16,-4 3 8-16,0 4 26 16,-9 0 13-16,-17 2 31 15,-5-3 15-15,-21-4 0 16,-9 0-7-16,-12-9-14 16,-3-2-66-16</inkml:trace>
  <inkml:trace contextRef="#ctx0" brushRef="#br0" timeOffset="93697.2151">4002 11594 1107 0,'2'0'471'0,"-3"0"-278"16,3 12-58-16,6 20-74 16,-4 11-21-16,6 27-3 15,4 11-1-15,1 4-5 16,-4-2-2-16,-6-11-11 15,-5-10-2-15,-1-10-66 16,-1-11-58-16,4-13-187 16</inkml:trace>
  <inkml:trace contextRef="#ctx0" brushRef="#br0" timeOffset="93850.7864">4079 11868 1098 0,'8'-8'404'16,"14"-7"-320"-16,6-2-58 16,13 7-26-16,4 1 18 15,5 0-154-15,1 2-266 16</inkml:trace>
  <inkml:trace contextRef="#ctx0" brushRef="#br0" timeOffset="94200.5879">4613 11628 662 0,'-15'-7'385'16,"-5"-2"-55"-16,-4-2-148 16,-4 2-28-16,0 4-58 15,2 1-26-15,2 3-43 16,3 2-20-16,16 3-24 16,-2 2-8-16,12 0 4 15,12 2 5-15,0-2 11 16,2 0 5-16,6-1 3 15,-5 0 3-15,-5 0 1 16,-5-4 0-16,-12 3 1 16,-6-1 2-16,-8 2 1 15,-4 2-2-15,-5 3 16 16,-1 1 4-16,6 5 17 0,-3 0 14 16,12 2 3-1,7 0 8-15,9-3-3 0,10 4-6 16,9-3-14-16,4-4-12 15,5-5-14-15,11-6-5 16,7-10-59-16,0-3-96 16</inkml:trace>
  <inkml:trace contextRef="#ctx0" brushRef="#br0" timeOffset="94732.4497">5421 11660 485 0,'0'-2'323'0,"2"2"0"0,-2 7-129 15,0-7-93-15,0 14-24 16,0 46-2-16,0-29-9 15,-2-3-15-15,6-1-7 16,1-11-14-16,0-7-1 16,-4-11 3-16,-1-7-2 15,-3-13-3-15,-4-3-9 0,6-8-8 16,2-1-3-16,1-1-5 16,8 4-2-16,5 2-8 15,-1 3-4-15,13 11-5 16,2 5 1-16,2 9 1 15,0 2 14-15,-7 12 10 16,-4 1 4-16,-5 16 5 16,-5 3-10-16,-10 4-1 15,0 5-1-15,-5-9-33 16,5-2-63-16</inkml:trace>
  <inkml:trace contextRef="#ctx0" brushRef="#br0" timeOffset="95064.7147">5784 11751 753 0,'5'2'394'16,"5"2"-85"-16,8 2-102 15,6 1-65-15,5 0-24 16,-2-1-31-16,-6-1-11 16,0-4-18-16,-7-5-9 15,1-7-11-15,-3-3-3 16,-1-4-5-16,-3-2-4 15,-9-2-8-15,-3-3-6 16,-11 2-8-16,-3-1-4 0,-3 8-9 16,0 6-5-16,2 10-8 15,0 9-2-15,1 11 3 16,4 7 0-16,3 11 5 16,9 7 1-16,8 10 1 15,0 0 3-15,8 7 7 16,-9-13 3-16,5-5 6 15,-2-4 21-15,-7-15-144 16,10 3-124-16</inkml:trace>
  <inkml:trace contextRef="#ctx0" brushRef="#br0" timeOffset="95276.2702">6127 11627 1162 0,'-1'-3'529'0,"-3"-2"-254"15,4 10-141-15,1 8-36 16,4 10-50-16,2 7-7 16,1 5-19-16,1 3 18 15,-1-3-164-15,0-3-112 16</inkml:trace>
  <inkml:trace contextRef="#ctx0" brushRef="#br0" timeOffset="95547.4521">6325 11627 1309 0,'1'0'503'0,"4"5"-345"16,6 8-54-16,4 10-39 15,0 3-9-15,0 6-28 16,4-1-9-16,-5-2-7 16,-1-6 0-16,2-12 10 15,-5-8 3-15,6-13 4 16,6-9 1-16,3-9-4 16,0-5-2-16,-3-5-3 15,-4 3-4-15,-10 1-8 16,0 10-6-16,-6 16-94 0,-3 4-88 15</inkml:trace>
  <inkml:trace contextRef="#ctx0" brushRef="#br0" timeOffset="95706.2764">6796 11880 1124 0,'6'-3'636'0,"2"-2"-46"16,3 2-354-16,-1-1-146 16,-2 3-57-16</inkml:trace>
  <inkml:trace contextRef="#ctx0" brushRef="#br0" timeOffset="131341.9718">7547 11808 442 0,'0'1'265'0,"0"1"-7"16,3-1-50-16,-3-2-52 15,2 0-23-15,28-7-49 16,38-55-26-16,-18 14-31 15,2-9-8-15,-3-6-4 16,-3-2 2-16,-21-3 2 16,-3 1 0-16,-10 9 21 15,-12 8 17-15,0 24 25 16,-10 11 3-16,-1 18-25 16,-2 11-19-16,6 19-32 0,1 11-3 15,11 19-5-15,9 6-1 16,9 8 0-16,7 0 0 15,8-10 2-15,5-6-2 16,-2-20-2-16,1-7-25 16,-11-16-121-16,-6-7-114 15</inkml:trace>
  <inkml:trace contextRef="#ctx0" brushRef="#br0" timeOffset="131484.0203">7734 11614 734 0,'21'9'305'0,"19"7"-185"15,13 1-43-15,10-6-50 16,-2-5-1-16</inkml:trace>
  <inkml:trace contextRef="#ctx0" brushRef="#br0" timeOffset="131637.7704">7599 11516 1026 0,'-7'5'409'16,"-6"5"-284"-16,12 7-62 16,15 1-59-16,8 0-8 15,23 4-106-15</inkml:trace>
  <inkml:trace contextRef="#ctx0" brushRef="#br0" timeOffset="131976.0803">8362 11726 836 0,'6'2'405'0,"2"2"-85"16,6-3-159-16,-2-1-52 15,5-1-20-15,2-5-47 16,2-1-15-16,0-7-10 16,-6-3-1-16,-8-5-2 15,-5-5-7-15,-7 3-8 16,-9-1-3-16,-4 7-2 16,-3 6 2-16,-3 12 0 15,2 7-1-15,1 10 3 16,4 8 2-16,3 8 6 15,6 1 4-15,9 9 0 16,5 2 1-16,14-1-3 16,2-1-3-16,9-6-3 15,-1-10 11-15,0-11-156 0,1-6-151 16</inkml:trace>
  <inkml:trace contextRef="#ctx0" brushRef="#br0" timeOffset="132308.6399">8949 11597 796 0,'-6'10'503'16,"-3"7"7"-16,-8 9-292 16,-1-3-42-16,-2 1-82 15,-5-3-26-15,5-9-42 16,-12-7-9-16,4-10-46 15,1-5-33-15,1-11-52 16,6-2-10-16,12-1 32 16,2 0 27-16,15 8 39 15,8 5 1-15,8 9 35 16,5 4 10-16,3 12 35 16,-2 3 22-16,-4 9-3 15,2 4 8-15,-11 1-15 16,4-3-11-16,-6-4-23 15,-5-6-12-15,4-6-176 16</inkml:trace>
  <inkml:trace contextRef="#ctx0" brushRef="#br0" timeOffset="133775.1451">1693 12878 897 0,'-3'0'381'0,"3"3"-212"16,4 11-24-16,6 16-55 0,8 12-13 15,6 24-23-15,5 8-11 16,3 9-11-16,-3 0-5 16,0-12-8-16,-4-12-3 15,-2-21-3-15,1-10 0 16,-3-17 0-16,-4-8 1 16,3-12 3-16,-3-12 0 15,3-17-2-15,-5-13-1 0,-6-16-4 16,-1-2-1-16,0-4-2 15,0 7-2-15,0 17-5 16,-1 11-2-16,0 18-6 16,2 18 0-16,-2 15 8 15,2 12 2-15,1 22 8 16,5 8 2-16,2 10-6 16,5 5 0-16,5-7-1 15,1-10 1-15,-1-20 1 16,3-10 0-16,-5-19 5 15,1-9 6-15,3-19 9 16,-3-16 3-16,-7-13-2 16,0-12-2-16,-3-2-10 15,-3 4-2-15,-4 3-2 16,-7 9-2-16,-4 12-6 16,-3 6-4-16,-3 12-56 15,3 9-60-15,4 17-160 0,-2 8-296 16</inkml:trace>
  <inkml:trace contextRef="#ctx0" brushRef="#br0" timeOffset="134192.5613">2559 13489 765 0,'-2'4'376'0,"0"1"-119"16,0 7-77-16,2 10-77 16,0-2-21-16,3 5-34 15,0-2-15-15,1-4-16 16,2-6-2-16,0-8 2 15,-1-5 4-15,-3-14 5 16,0-3 0-16,-2-8-5 16,0-4-4-16,-6-1-5 15,0 3-1-15,-3-2-5 16,3 4-5-16,4 5-4 0,2-4-5 16,9 13-8-16,6 2-3 15,14 3 2-15,3 4 4 16,4 3-38-16,0-1-48 15,-5 4-171-15,0 0-164 16</inkml:trace>
  <inkml:trace contextRef="#ctx0" brushRef="#br0" timeOffset="134379.2263">2607 13516 1069 0,'1'3'457'0,"7"2"-254"15,5-5-56-15,16 0-66 16,4 0-30-16,3-3-34 16,1 1-14-16,-5-3-361 15</inkml:trace>
  <inkml:trace contextRef="#ctx0" brushRef="#br0" timeOffset="134708.4013">3182 13196 1191 0,'6'0'471'0,"17"1"-313"16,4-3-54-16,26 0-47 15,9 1-19-15,0 0-23 16,3 1-6-16,-20 0-18 16,-6 2-65-16,-14-2-301 15</inkml:trace>
  <inkml:trace contextRef="#ctx0" brushRef="#br0" timeOffset="134917.1441">3281 13366 869 0,'14'0'390'16,"20"0"-180"-16,9-2-52 15,5-3-60-15,-1 3-30 16,-10 1-37-16,-8 1-19 15,-11-1-222-15</inkml:trace>
  <inkml:trace contextRef="#ctx0" brushRef="#br0" timeOffset="137311.2705">4107 13298 663 0,'-1'1'360'16,"0"1"-54"-16,21 1-100 15,13 2-26-15,29-4-30 0,14-1-30 16,3-5-67-1,2 4-19-15,-14 0-113 16,-13 2-142-16</inkml:trace>
  <inkml:trace contextRef="#ctx0" brushRef="#br0" timeOffset="137974.7067">4903 12896 887 0,'3'-7'437'15,"-2"-2"-181"-15,10 22-101 16,8 17-31-16,5 21-58 16,6 9-7-16,-1 20-17 15,-1 4-9-15,0 8-5 16,-1-2-2-16,-1-17-9 15,-1-12-2-15,-3-25-1 0,-4-13 1 16,0-20 6-16,-4-11 4 16,0-22 4-16,5-7 0 15,-2-22-8-15,0-2-5 16,-5-17-6-16,-3-2-2 16,-2 10-5-16,0 4-2 15,1 34-4-15,-1 8-11 16,-2 23-11-16,2 15 1 15,-2 13 4-15,5 15 8 0,2 13 12 16,3 4-1-16,3 10 2 16,0-2 2-16,0-5-2 15,1-8 3-15,1-21 0 16,-1-8 3-16,1-24 9 16,-1-9 0-16,-4-22 2 15,2-14-1-15,-5-16-5 16,3-10-2-16,-3-10-4 15,1 4 0-15,0 7-4 16,-6 9-1-16,-2 21-15 16,-1 7-28-16,-2 16-131 15,1 10-122-15</inkml:trace>
  <inkml:trace contextRef="#ctx0" brushRef="#br0" timeOffset="138374.9809">5830 13479 903 0,'-1'5'392'0,"0"12"-195"16,-4 2-49-16,1 11-16 15,2 5-20-15,-1 0-30 16,3-5-10-16,0-12-32 16,-1-8-4-16,1-16-3 15,0-3-2-15,0-17-2 0,1-4-8 16,-1-8-9-1,0-2-2-15,-1 2-4 0,1-2-1 16,7 3-5-16,3 1-2 16,9 5-8-16,2 5-2 15,6 13-1-15,2 2-23 16,7 11-101-16,4 1-85 16</inkml:trace>
  <inkml:trace contextRef="#ctx0" brushRef="#br0" timeOffset="138563.8956">5848 13495 691 0,'-7'4'366'0,"-4"3"-79"16,15 2-95-16,15-9-91 15,14 4-32-15,14-1-40 16,3-3-13-16,4 1-178 16</inkml:trace>
  <inkml:trace contextRef="#ctx0" brushRef="#br0" timeOffset="139042.6936">6168 13709 189 0,'4'-3'159'0,"5"2"43"15,1-3-2-15,-1-6-29 16,2 1-23-16,-7-3-29 15,-2-5-12-15,-2 5-9 16,-8 1 1-16,-4 6-13 16,-3 3-9-16,-7 9-28 15,0 3-13-15,1 5-16 16,3 3-8-16,9-2-8 16,4 3-1-16,7-8-2 15,7 1 1-15,4-8 3 16,4-4 0-16,1-1 0 15,-5-2 0-15,6 3-4 16,1 1 0-16,-4 7-1 16,5 1 9-16,-13 8 18 15,-5 2 8-15,-7 2 12 0,-4-1-5 16,-11-2-9-16,-4-3-5 16,-1-7-5-16,-1-4-3 15,4-6-27-15,3-5-35 16,7-3-145-16,6-1-171 15</inkml:trace>
  <inkml:trace contextRef="#ctx0" brushRef="#br0" timeOffset="139235.8763">6283 13731 975 0,'12'-5'489'16,"9"-5"-165"-16,2 7-152 15,2 5-43-15,-3 6-65 16,-1 4-23-16,-5 7-25 16,0 5-5-16,-3 2-10 15,-3 0-30-15,-5-7-92 16,-1-7-80-16</inkml:trace>
  <inkml:trace contextRef="#ctx0" brushRef="#br0" timeOffset="139374.4539">6468 13676 915 0,'-8'4'488'16,"-5"-1"-134"-16,-4 16-130 0,-5 3-51 15,1 7-80-15,-1 4-34 16,0-4-26-16,3-2-61 16,2-7-238-16</inkml:trace>
  <inkml:trace contextRef="#ctx0" brushRef="#br0" timeOffset="139891.0434">5969 13160 506 0,'10'0'345'16,"5"0"5"-16,19 0-162 16,10 1-38-16,14-3-72 0,7-2-26 15,-2 0-31-15,-6 1-6 16,-18 1-37-16,-9 1-40 16,-18-1-96-16,-7-2-45 15,-6 1 12-15,-7-4 38 16,-7-5 97-16,2 0 55 15,-1-1 59-15,6 3 23 16,8 4 55-16,1 4 18 0,11 4 2 16,-1 4-9-1,3 9-2-15,0 5-3 0,-12 8-5 16,1 0-8-16,-3 0-50 16,-7-3-22-16,5-7-110 15,-1-6-99-15</inkml:trace>
  <inkml:trace contextRef="#ctx0" brushRef="#br0" timeOffset="140859.0169">2602 13228 594 0,'2'-1'309'0,"6"-1"-70"0,7-3-78 16,17 0-83-16,7 1-17 15,13-3-33-15,4-1-11 16,0-3-6-16,-7 1 1 16,-12 2-58-16,-11 1-30 15,-18 1-44-15,-10-1-2 16,-11-2 58-16,-6 1 45 16,-3-4 85-16,6 3 23 15,3 2 44-15,4 5 4 16,8 2-20-16,2 5-13 0,12 7-29 15,2 3-6-15,3 10 3 16,-3 1-1-16,-10-1-7 16,-3 0-11-16,-5-8-14 15,-3-2-47-15,-3-2-191 16</inkml:trace>
  <inkml:trace contextRef="#ctx0" brushRef="#br0" timeOffset="144832.5275">7014 13362 767 0,'0'1'375'16,"10"4"-102"-16,13-1-77 15,25 0-68-15,15-2-17 0,18-2-47 16,-4-4-21-16,3 2-39 16,-12-4-70-16</inkml:trace>
  <inkml:trace contextRef="#ctx0" brushRef="#br0" timeOffset="145540.282">7849 12979 718 0,'-1'-6'372'15,"2"-3"-110"-15,0 7-73 16,8 10-90-16,8 14-30 15,3 12-27-15,10 10-9 0,6 21-14 16,-3 3-5-16,-3 17-4 16,-5-3-1-16,-12-11 6 15,0-8 1-15,-2-27 4 16,0-10 0-16,-1-23 8 16,3-11 2-16,0-21-1 15,3-6-1-15,2-16-10 16,-3-7-3-16,-1-6-2 15,-3-7-1-15,-4 1-4 16,-1 8-2-16,0 18-6 16,2 16-5-16,-3 23-5 15,6 8 2-15,-1 12 3 16,3 5 3-16,5 12 4 0,-3 6-1 16,4 8 0-16,-1 9 0 15,-1 2 2-15,-4-5 3 16,0-8 2-16,-2-16 1 15,3-9 2-15,-1-9 1 16,0-12 4-16,1-4 3 16,-2-19 1-16,4-3 0 15,1-15-5-15,-1-2-1 16,4-6-1-16,-2-2 0 16,-3 2-1-16,-3-1 0 15,-5 1-5-15,-5 5 0 0,-3 3-63 16,-3 5-58-16</inkml:trace>
  <inkml:trace contextRef="#ctx0" brushRef="#br0" timeOffset="146524.0214">8646 13769 521 0,'9'10'319'16,"8"4"-5"-16,9 0-131 15,4-3-9-15,1-10-10 16,-9-4-14-16,-7-12-18 15,-5-3-15-15,-7-12-38 16,3 0-18-16,-8-10-28 16,-3-2-10-16,-5-6-12 15,1 0-4-15,3-5-8 0,7 0-4 16,12 7-6-16,3 6 8 16,6 15-94-16,-1 10-52 15,3 15-193-15</inkml:trace>
  <inkml:trace contextRef="#ctx0" brushRef="#br0" timeOffset="146692.6337">8713 13650 1192 0,'1'-1'478'0,"9"0"-311"16,7-3-60-16,13 2-69 15,-1 0-11-15,10 2 7 16,-3 0-83-16,2 3-434 16</inkml:trace>
  <inkml:trace contextRef="#ctx0" brushRef="#br0" timeOffset="147046.2297">9039 13685 843 0,'-1'2'396'0,"-2"9"-149"0,-1 2-91 16,4 7-55-16,-1-1-27 15,1 4-32-15,3-1-11 16,-2-8-12-16,3 1-4 16,-1-11 2-16,4-6 2 15,0-8-2-15,1-6-1 16,5-4-8-16,-2-4-3 15,7 3-2-15,0 2-1 16,-3 4 1-16,-5 4-2 16,-7 9-1-16,-5 5 8 0,-8 10 7 15,-3 6 7-15,0 1 7 16,3 2-8-16,10-2-7 16,5-5-6-16,10-2-5 15,3-5 2-15,3-8-9 16,1-3-31-16,3-8-135 15,-4-4-325-15</inkml:trace>
  <inkml:trace contextRef="#ctx0" brushRef="#br0" timeOffset="147623.9463">8816 13098 834 0,'4'2'361'0,"3"-1"-198"16,5-2-36-16,16 1-64 15,8 0-16-15,15 1-21 16,3-1-9-16,2-2-6 16,-6-3-1-16,-11 3 2 15,-6 0-7-15,-15-5-6 16,-8-2-4-16,-11-4-4 16,-6-2 6-16,-6 2 5 15,2 5 2-15,0 0-2 16,4 6-1-16,4 7 3 15,5 6 0-15,8 7 8 0,-1 0 3 16,5 4 20-16,-4-2 16 16,-4 2 27-16,-5-1 12 15,-6-3-8-15,-4-4-14 16,-7-5-27-16,3 1-85 16</inkml:trace>
  <inkml:trace contextRef="#ctx0" brushRef="#br0" timeOffset="150558.0048">9888 13257 646 0,'6'6'294'0,"17"2"-113"16,13 1-80-16,18-2-46 15,10-7-14-15,3 1-44 16,-2 0-129-16</inkml:trace>
  <inkml:trace contextRef="#ctx0" brushRef="#br0" timeOffset="150758.8117">9940 13395 559 0,'-4'5'344'0,"-4"4"-41"16,16 3-96-16,10-4-20 15,21 0-54-15,12-1-19 16,17-6-54-16,1-2-21 16,-2-1 0-16,-8 0-80 0</inkml:trace>
  <inkml:trace contextRef="#ctx0" brushRef="#br0" timeOffset="151353.1331">10859 13288 595 0,'7'0'335'0,"8"-3"-32"16,10 3-77-16,18-3-60 0,8 1-24 16,18 1-58-1,4 0-28-15,-3-1-33 0,-8 1-24 16</inkml:trace>
  <inkml:trace contextRef="#ctx0" brushRef="#br0" timeOffset="152173.0225">11522 13195 725 0,'1'-3'369'15,"5"0"-121"-15,6 10-72 0,4 9-76 16,9 12-16-16,-5 3-6 16,-7 2-4-16,-3 3-21 15,-10-10-12-15,3-1-16 16,-1-8-4-16,-2-10 8 16,0-5 2-16,-4-9-5 15,-3-10-4-15,6-7-16 16,0-10-5-16,9 1-5 15,7 1-3-15,3 2-1 16,5 9-1-16,1 8-3 16,-4 5 0-16,-7 14 1 15,-1 9 11-15,-2 7 10 16,5 9 5-16,-5-1 5 16,0 0-7-16,1-3-3 15,-11-9 1-15,11-7 0 16,-3-4 1-16,-2-14-12 15,8-3-3-15,-4-14-5 0,4-5-2 16,5 3 7-16,-1 0 0 16,2 11-3-16,-2 7-1 15,-3 7-3-15,-1 4 1 16,-3 10 16-16,0 5 6 16,-3 7 9-16,-5-2 2 15,1 0-10-15,-2-4-2 16,0-5-28-16,4 1-79 15</inkml:trace>
  <inkml:trace contextRef="#ctx0" brushRef="#br0" timeOffset="152839.3422">12425 13361 496 0,'3'-5'338'0,"4"-5"-9"15,-2-2-112-15,-3-3-32 16,-2-3-50-16,-2 0-22 16,-10-1-28-16,-6-2-15 15,-9 3-31-15,1 1-11 16,-7 8-18-16,6 6-7 15,-1 6-11-15,0 4-5 0,14 8-5 16,-1 1-1-16,8 6-1 16,9 6 0-16,4-5 6 15,8 5 4-15,7-10 8 16,0-9 2-16,9-6 4 16,2-7-2-16,2-7-9 15,-4-3-1-15,-9-2 3 16,-6-1 2-16,-9 8 10 15,-1 2 6-15,-4 8 15 16,-1 7 5-16,3 10 0 16,0 5-4-16,4 9-18 15,4 8-7-15,2 2-4 16,0-2 0-16,-9 5 3 16,-6-1 2-16,-19 3 24 15,-7 3 8-15,-15-11 6 0,-6-4 3 16,0-17-13-16,7-6-4 15,9-16-4-15,5-7-6 16,11-12-42-16,1-7-33 16,10-4-110-16,6 1-63 15</inkml:trace>
  <inkml:trace contextRef="#ctx0" brushRef="#br0" timeOffset="153440.2416">13005 13135 651 0,'-16'-2'363'0,"-13"-7"-63"16,-5 5-63-16,-3 4-80 16,3-2-38-16,3 8-57 15,5 1-21-15,10-1-34 16,10 8-8-16,10-3-10 15,5 0-1-15,25 9 6 16,1-3 4-16,15 6 3 16,-3 0 3-16,-13 1 2 15,-7 2 2-15,-22-3 27 16,-7 3 12-16,-22-7 12 16,-7-1 3-16,-11-9-23 15,-3-7-13-15,4-6-22 16,9-4-27-16,9-4-79 15,5-1-39-15,13 2-97 16,-1-5-52-16,18 2-149 16</inkml:trace>
  <inkml:trace contextRef="#ctx0" brushRef="#br0" timeOffset="153600.3539">13135 13184 738 0,'3'4'382'16,"3"5"-95"-16,1 5-45 15,0 5-81-15,-2 6-26 0,-5 6-59 16,4 1-23 0,0 3-30-16,-2-4-13 15,7-9-123-15,-6-5-127 16</inkml:trace>
  <inkml:trace contextRef="#ctx0" brushRef="#br0" timeOffset="153731.2187">13110 13000 1790 0,'3'11'-195'0</inkml:trace>
  <inkml:trace contextRef="#ctx0" brushRef="#br0" timeOffset="154022.7323">13364 13288 926 0,'5'18'447'0,"5"20"-176"15,-4-2-47-15,-1-9-87 16,-4-8-39-16,0-11-37 16,0-6-6-16,2-11-14 15,2-6-4-15,2-10-18 16,2-5-9-16,6-3-8 15,3 2-2-15,4 6-3 16,3 5-3-16,0 10-5 16,-3 3 1-16,1 12 4 15,-3 3 3-15,-6 9 5 16,0 5 1-16,-13 3 2 16,3 2-2-16,-3-6-51 15,-2 0-73-15,-3-6-222 16</inkml:trace>
  <inkml:trace contextRef="#ctx0" brushRef="#br0" timeOffset="154422.2099">13797 13274 934 0,'-6'2'422'0,"-1"8"-181"16,-3 1-72-16,11 6-65 16,7 3-21-16,7-4-35 15,7-1-14-15,0-4-11 16,1-6-2-16,-3-8 3 16,0-6 3-16,0-18-1 15,-2-1 0-15,-1-6-7 16,-4-5-3-16,-9-3-3 15,-8-2-1-15,-14-2-8 16,-10-2-3-16,-19-3-1 16,-6-4-2-16,-3 1 2 15,1 7-2-15,10 19-1 16,8 13 0-16,9 19 1 16,9 14-1-16,17 15-3 15,7 7-2-15,24 6 0 16,8-5 2-16,23-8 9 15,6-4-26-15,2-9-216 0</inkml:trace>
  <inkml:trace contextRef="#ctx0" brushRef="#br0" timeOffset="154774.8559">14336 13280 1346 0,'0'-4'563'0,"0"2"-342"16,1 2-55-16,-1-1-94 15,0 1-30-15,0 0-63 0,0 0-78 16</inkml:trace>
  <inkml:trace contextRef="#ctx0" brushRef="#br0" timeOffset="155495.6171">14918 12894 951 0,'-9'2'374'0,"-8"16"-250"16,0 15-34-16,-6 12-12 15,0 7-2-15,-2 4-10 0,1-2-10 16,7-2-28-16,4-3-7 15,7-16-5-15,6-11 1 16,7-19 8-16,3-7 1 16,7-15-1-16,-1-7-1 15,-1-7-12-15,0-1-2 0,-1-6-2 16,-3-2-1 0,-1-5 0-16,-5-7 0 0,2 1-3 15,-1 4-3-15,1 16-3 16,2 14-8-16,-3 16-11 15,3 9-2-15,6 20-2 16,5 10 2-16,15 11 9 16,7 6 4-16,4-4 6 15,0-5 4-15,0-2 3 16,-1-5-17-16,-8-7-10 16,-8-6-1-16,-20-11 1 15,-11-2 21-15,-22-5 11 16,-6-1 2-16,-8 0-1 15,-10 0 2-15,-1 3 4 16,-8 1 0-16,-4 1 0 16,6-1-4-16,12-7-6 15,11-1-4-15,16-1-12 16,9-1-39-16,11-2-121 16,9-2-96-16</inkml:trace>
  <inkml:trace contextRef="#ctx0" brushRef="#br0" timeOffset="155740.1106">15318 13124 996 0,'4'-4'449'0,"6"-1"-214"15,9 7-69-15,10 10-82 16,9 9-18-16,5 5-25 16,-2-2-8-16,-7 5-12 15,-6-6-6-15,-9-1-59 16,-11-7-67-16,1-9-301 16</inkml:trace>
  <inkml:trace contextRef="#ctx0" brushRef="#br0" timeOffset="155904.9579">15626 13090 909 0,'-14'0'450'0,"-12"9"-145"0,-3 5-71 16,-5 11-99-16,-3 10-33 16,-7 3-55-16,0-1-19 15,9 1-24-15,8-5-45 16,13-6-183-16</inkml:trace>
  <inkml:trace contextRef="#ctx0" brushRef="#br0" timeOffset="158762.1549">15888 13248 928 0,'-2'-3'434'0,"-1"1"-175"16,2 0-168-16,1 2-43 15,0-1-187-15</inkml:trace>
  <inkml:trace contextRef="#ctx0" brushRef="#br0" timeOffset="159172.0713">16489 13136 432 0,'-1'-7'300'0,"-4"-2"43"0,-12-5-59 15,-9 7-67-15,-5 7-33 16,-8 3-72-16,1 10-35 16,3 7-50-16,4 5-17 15,13 8-10-15,8 3 0 16,19 6-6-16,15-1 2 16,21-12-1-16,9-7 2 15,7-15 9-15,-6-9 4 16,-10-4-57-16,-10-1-58 0,-18 0-223 15</inkml:trace>
  <inkml:trace contextRef="#ctx0" brushRef="#br0" timeOffset="159539.0533">16815 13243 520 0,'1'-8'280'0,"1"-8"-41"15,0 1-65-15,-2-1-24 16,-2 3 0-16,-7-1-11 16,-6 0-10-16,-8 4-34 15,-5 1-24-15,-2 9-35 16,4 9-16-16,2 11-19 0,8 4-4 15,6 8-7-15,5 1 2 16,14 4 6-16,12 0 2 16,12-10 10-16,9-9 3 15,-1-15 8-15,-1-7 3 16,-5-13 4-16,-7-4 1 16,-13-7 1-16,-11-2-2 15,-13 0-10-15,-6 0-28 0,-3 11-132 16,0 3-146-16</inkml:trace>
  <inkml:trace contextRef="#ctx0" brushRef="#br0" timeOffset="159893.5227">17021 13154 809 0,'5'-1'373'16,"11"1"-159"-16,6 9-60 16,9 13-39-16,6 6-7 15,-4 8-17-15,-5-1-2 16,-21 1-7-16,-12-5-15 0,-15-10-7 16,-3-6-5-16,-4-19-112 15,3-5-109-15</inkml:trace>
  <inkml:trace contextRef="#ctx0" brushRef="#br0" timeOffset="160321.9186">17580 12837 554 0,'-17'0'347'15,"-13"11"30"-15,1 13-198 16,-6 24-62-16,7 12-16 0,4 14-26 16,6 4-12-16,21 4-21 15,16 5-8-15,9-11-9 16,5-9-2-16,1-21-5 15,-3-13-24-15,-7-19-160 16,2-5-280-16</inkml:trace>
  <inkml:trace contextRef="#ctx0" brushRef="#br0" timeOffset="160738.5907">17655 13238 697 0,'2'2'310'0,"-5"2"-137"16,1 5-37-16,1 6-38 15,-7 0 1-15,8 3-20 0,-4-3-15 16,3-5-24-16,3-2-5 16,-2-10-4-16,2-7-1 15,-4-9-6-15,-2-1-5 16,-3-4-9-16,1 1-1 15,-1 1-5-15,1-2-4 16,8 6-8-16,3 3-5 16,10 6-3-16,6 4-2 15,4 2 9-15,3 2 0 16,2-1 5-16,1 0 3 0,1 1 1 16,-3-2 1-16,-3 1 2 15,-6-1 1-15,-7 1 1 16,-3 0 0-16,-4 2-3 15,-2 0 8-15,-2 6 13 16,0 7 6-16,2 5 12 16,-1 7-6-16,0 3-13 15,-3-5-6-15,5 3-8 16,6 0-38-16,-2-10-208 16</inkml:trace>
  <inkml:trace contextRef="#ctx0" brushRef="#br0" timeOffset="160971.6863">17995 12828 1214 0,'12'15'449'16,"26"29"-333"-16,10 11 2 15,14 20 11-15,4 6-4 0,-15 8-34 16,-20 3-24-16,-34 5-32 16,-23-4-11-16,-23-20-74 15,2-12-68-15</inkml:trace>
  <inkml:trace contextRef="#ctx0" brushRef="#br0" timeOffset="162407.377">18642 13258 509 0,'0'1'269'0,"1"1"-48"15,10 1-12-15,8 0-21 16,10 1-14-16,23 0-46 16,10 1-23-16,5-2-45 0,-5 2-19 15,-17-3-19-15,-10 2-33 16,-14 0-215-16</inkml:trace>
  <inkml:trace contextRef="#ctx0" brushRef="#br0" timeOffset="165338.019">19535 13098 680 0,'-4'3'326'16,"-6"1"-88"-16,5 15-129 16,-1 8-20-16,9 10-18 15,5 2-20-15,6-2-24 16,5-5-6-16,10-9-4 15,7-7-1-15,-3-16 3 16,3-9 2-16,-6-11-1 16,-5-4 1-16,-5-1 1 15,-8-1 5-15,-12 2 23 16,-3 0 7-16,-7 7 12 0,2 5-3 16,1 10-26-16,3 5-12 15,3 8-18-15,1-1-7 16,9 7-4-16,4 1-1 15,9 1 0-15,2 2 0 16,-5-2 6-16,-3-3-40 16,-15-8-124-16,-5-5-117 0</inkml:trace>
  <inkml:trace contextRef="#ctx0" brushRef="#br0" timeOffset="165604.6062">19582 12894 698 0,'0'-6'356'0,"-1"-1"-108"16,3 8-53-16,-2 20-63 15,3 13-31-15,-1 21-22 16,-5 9-11-16,-4 17-14 15,-5 5-7-15,0 14-19 0,6 1-7 16,2-16-9 0,4-7-2-16,2-27 21 0,-2-10-87 15,12-10-195-15</inkml:trace>
  <inkml:trace contextRef="#ctx0" brushRef="#br0" timeOffset="166287.4459">19980 13340 768 0,'1'-4'411'15,"-1"-1"-111"-15,1 5-104 16,-1 0-92-16,0 0-30 16,1 23-17-16,2 31-7 15,-1-26-21-15,-2-5-8 16,0-2-10-16,1-1-1 15,0-4-1-15,-1-4-1 16,2-9 2-16,-2-3-2 0,0-8-7 16,1-1-1-16,4-4-7 15,2-1 2-15,7 1 2 16,-2-2 2-16,7 1-2 16,0 0 2-16,-2 2-1 15,-1 2 2-15,-12 1 4 16,0 2 2-16,-8 6 0 15,-6-3-2-15,-5 8-3 16,0 3-1-16,2 2 0 16,5 5-3-16,8-4-2 15,4 4 0-15,6-3 3 16,11 1 4-16,7 1 12 16,7-5 1-16,2-1 1 15,0-3-2-15,-8-4-6 16,-7-2-37-16</inkml:trace>
  <inkml:trace contextRef="#ctx0" brushRef="#br0" timeOffset="169803.9579">20332 13045 552 0,'1'-1'262'15,"4"2"-87"-15,-1 3-27 16,-4-4-35-16,0 0-6 16,8 22-24-16,12 32-11 15,-15-25-20-15,0-1-5 0,-4-5-14 16,-1-2-5-16,2-9-9 16,-1-4 1-1,-2-6 8-15,1-2 1 0,0-10-1 16,-7-1-5-16,8-6-15 15,4-5-6-15,4-3-4 16,10 1-2-16,4 2 6 16,0 2 6-16,4 5 15 15,0 7 8-15,-9 3 7 16,4 10 4-16,-10 8 1 16,-5 2 2-16,-4 8-2 15,-3-2-6-15,0 3-11 16,2 4-8-16,8-4-10 15,-1-2-16-15,7-7-161 16</inkml:trace>
  <inkml:trace contextRef="#ctx0" brushRef="#br0" timeOffset="170782.3235">20957 13139 659 0,'-3'-3'404'0,"3"0"13"16,-3 3-150-16,2 0-113 16,1-1-31-16,-1 0-68 15,0 1-20-15,0 0-37 16,1 0-87-16</inkml:trace>
  <inkml:trace contextRef="#ctx0" brushRef="#br0" timeOffset="171520.3903">21355 12812 736 0,'-4'6'326'0,"-2"14"-111"15,-6 14-97-15,-2 17-15 16,-1 4 1-16,-3-2-33 16,3-1-12-16,1-13-32 15,2-6-8-15,11-11-7 16,1-7-1-16,8-15 4 16,4-4 0-16,2-15 2 15,-2-5 1-15,3-8-6 0,-2-6-2 16,0-4-2-1,-5-5-1-15,2 1-3 0,2 2-1 16,-5 8-3-16,2 9 0 16,-5 12-7-16,2 8-4 15,-1 10-3-15,5 10 0 16,7 9 3-16,5 9 4 16,12 8 2-16,6-1 0 15,5 4 3-15,-1-10 1 16,3-3 1-16,-1 2-1 0,-10-9-1 15,-7-2 0-15,-14-3 2 16,-14-7 3-16,-16-2 4 16,-10 4 2-16,-26-1 0 15,-8 2 0-15,-5-1-3 16,-2 0 0-16,15-3-3 16,6-2-2-16,18-1-62 15,5-5-83-15</inkml:trace>
  <inkml:trace contextRef="#ctx0" brushRef="#br0" timeOffset="171882.4063">21909 13010 763 0,'7'1'437'15,"0"3"-26"-15,14 12-232 16,7 8-37-16,6 6-31 16,11 3-22-16,-4-3-35 15,0-1-13-15,-6 2-23 16,-9-4 13-16,-6-5-102 16,-8-6-64-16,-3-9-288 15</inkml:trace>
  <inkml:trace contextRef="#ctx0" brushRef="#br0" timeOffset="172105.2952">22191 13033 698 0,'-5'0'383'0,"-5"-9"-114"16,-3 8-69-16,-2 5-22 15,-7 3-54-15,-2 8-15 16,-6 10-26-16,-3-1-14 16,-4 5-28-16,4 2-11 15,6-1-16-15,0-4-3 0,13-4-111 16</inkml:trace>
  <inkml:trace contextRef="#ctx0" brushRef="#br0" timeOffset="174159.6337">22456 13146 787 0,'-2'0'407'16,"-4"-3"-100"-16,0 2-180 15,6 3-30-15,0-1-58 16,0-1-18-16,0 0-158 15</inkml:trace>
  <inkml:trace contextRef="#ctx0" brushRef="#br0" timeOffset="174653.256">23007 13056 406 0,'2'-2'250'0,"2"-8"3"16,-4-3-26-16,-6 4-28 15,-6-1-18-15,-9 5-48 16,-4 4-27-16,0 3-49 16,-4 2-20-16,7 14-24 0,0 0-8 15,5 11-7-15,8 2-3 16,13 3 0-16,9-2 3 16,15-3 3-16,10-4 3 15,9-12-19-15,11-3-47 16,-2-10-250-16</inkml:trace>
  <inkml:trace contextRef="#ctx0" brushRef="#br0" timeOffset="175003.3873">23319 13075 643 0,'-3'-4'311'0,"-18"-7"-105"16,-2 0-25-16,-6 6-41 15,-5-2-26-15,4 5-44 16,4 4-20-16,9 6-27 16,7 6-7-16,10 7-11 15,4 4 0-15,19 8 1 16,2-8 1-16,10 0 7 15,5-5 4-15,-5-14 8 16,-4-4 9-16,-9-12 26 16,-7-6 13-16,-11-8 15 0,-3 1-4 15,-16-4-31-15,-8 4-17 16,-11 9-18-16,1 5-66 16,5 13-360-16</inkml:trace>
  <inkml:trace contextRef="#ctx0" brushRef="#br0" timeOffset="175320.9458">23435 13079 965 0,'10'7'436'0,"15"11"-206"16,3-2-28-16,3 12-62 15,-8 0-29-15,-16 0-37 16,-11 2-23-16,-16-11-15 15,-1-2-4-15,-1-16-90 16,6-6-117-16</inkml:trace>
  <inkml:trace contextRef="#ctx0" brushRef="#br0" timeOffset="175770.1399">23949 12718 864 0,'-17'-1'385'0,"-11"11"-185"0,-3 6-56 16,2 26-46-16,11 21-16 16,3 15-21-16,11 10-7 15,17-8-22-15,4-9-5 16,10-8-8-16,-1-5-1 16,4-10 5-16,1-4-49 15,-1-22-216-15</inkml:trace>
  <inkml:trace contextRef="#ctx0" brushRef="#br0" timeOffset="176769.639">24367 12762 935 0,'26'27'466'16,"14"17"-167"-16,11 29-82 15,1 6-19-15,-19-1-52 16,-13-2-26-16,-28-7-52 16,-17-1-21-16,-20-4-4 15,1-2-72-15</inkml:trace>
  <inkml:trace contextRef="#ctx0" brushRef="#br0" timeOffset="185520.0117">24087 13062 228 0,'-1'-1'183'0,"-4"-1"34"15,2 4-38-15,2-2-51 0,0 0-25 16,-2 4-34-16,-2 16-8 16,-7 38 7-16,12-26 0 15,-1-6-4-15,1 0-6 16,2-11-30-16,2-5-2 16,0-6 20-16,0-7 7 15,-1-6 11-15,-2-7 0 16,-1-7-19-16,-1-2-8 15,-1-4-14-15,-2 3-7 0,4 5-8 16,-2-3-2-16,2 13-5 16,4 1-2-16,1 3-7 15,6 7-4-15,7-4-1 16,6 6 0-16,9 0 3 16,-2-4 2-16,2 7 3 15,-2-5 0-15,-8 5 4 16,-2 0 1-16,-8 4 0 15,-10-7 0-15,-2 8 14 16,5 6 9-16,-7-1 19 16,3 8 10-16,0 0-3 15,-7-3-3-15,5 3-15 16,1 1-8-16,3-5-9 16,2-2-3-16,7-10-73 15,-2-5 122-15</inkml:trace>
  <inkml:trace contextRef="#ctx0" brushRef="#br0" timeOffset="188200.533">3059 14845 570 0,'0'0'301'0,"11"2"-48"0,7-1-86 15,16-1-62-15,9 1-13 16,11-1-36-16,8 2-21 15,1-2-21-15,-5 1 2 16,-15-1-111-16,-8 0-106 16</inkml:trace>
  <inkml:trace contextRef="#ctx0" brushRef="#br0" timeOffset="188409.4404">3110 15012 525 0,'-3'6'270'0,"3"7"-54"15,8 0-32-15,19-3-23 16,9-8-14-16,19-4-39 16,5-2-24-16,0-6-39 15,2 6-12-15,-16 1-53 16,-5-5-79-16</inkml:trace>
  <inkml:trace contextRef="#ctx0" brushRef="#br2" timeOffset="193305.9943">16362 13552 508 0,'0'-2'191'0,"14"-4"-132"16,12-7-53-16,28-8-5 15,12-6 7-15,24-24 22 16,20-11 17-16,29-15 23 15,18-4 4-15,32-4-15 16,0-7-13-16,12-3-26 16,-7-1-6-16,-26 15-4 15,-16 13 0-15,-95 44-1 32,-28 13-1-32,1-1-1 0,57-25-5 0,-44 16-19 0,-17 5-3 15,-39 13-1-15,-3-3 2 16,-11-1 20-16,-1 0 2 15,-2-3 1-15,3 4-1 16,8 2-2-16,5 1 1 16,11-1-2-16,6 0-3 15,13-2 2-15,2 2 2 16,12 5 15-16,3 1 17 0,-5 11 41 16,0 0 24-16,-15 7 34 15,-7 3-2-15,-12-1-30 16,-5-3-24-16,-1-8-37 15,-3 0-52-15,-4-10-191 16</inkml:trace>
  <inkml:trace contextRef="#ctx0" brushRef="#br2" timeOffset="193569.8845">18020 12270 676 0,'-4'-5'330'0,"8"0"-119"0,1-1-76 15,18 2-76-15,10 2-21 16,11 2-20-16,5 0-7 15,-6 4-20-15,-4 1-41 16,-15 2-152-16,-5 1-162 16</inkml:trace>
  <inkml:trace contextRef="#ctx0" brushRef="#br2" timeOffset="193736.9739">18464 12162 571 0,'-6'-6'350'0,"1"-2"-16"15,3 4-82-15,0 5-96 16,6 12-30-16,2 7-47 16,-1 5-15-16,5 6-26 15,5 3-10-15,-5-4-41 16,6 3-92-16</inkml:trace>
  <inkml:trace contextRef="#ctx0" brushRef="#br2" timeOffset="194817.6827">22775 13494 451 0,'-3'0'209'16,"-4"0"-83"-16,15-7-62 15,10-4 2-15,16-17-13 16,10-10-6-16,26-18 4 16,15-5 7-16,34-9 8 15,15 2 4-15,29 3-17 16,9-8-12-16,2-3-19 0,12-1-8 15,-21 4-6-15,-22 9 1 16,-28 21 0-16,-34 9-1 16,-37 16-1-16,-11 11 2 15,-31 2-5-15,-9 1-1 16,-20 2-3-16,-9 0-1 16,-8 2 1-16,1 3 2 15,4-3 2-15,2-3-1 16,14 2-2-16,4-1-3 0,7-2-7 15,8 0-7 1,5-1-10-16,5-3 0 0,11 4 3 16,-1-7 6-16,5 0 11 15,5 5 1-15,3 1 1 16,2 8 0-16,-5 1 0 16,-7 5 16-16,-8 4 37 15,-9-3 16-15,-4 8 25 16,-8-3-12-16,-2 0-30 15,-1 3-15-15,0-4-70 16,2-4-89-16</inkml:trace>
  <inkml:trace contextRef="#ctx0" brushRef="#br2" timeOffset="198726.1797">23658 12279 897 0,'-2'-2'423'0,"-4"0"-177"15,16 2-106-15,11 1-22 16,16 1-46-16,4-1-16 0,4 0-27 16,0-3-7-16,1 0-78 15,-3-2-75-15</inkml:trace>
  <inkml:trace contextRef="#ctx0" brushRef="#br2" timeOffset="199150.7009">24055 12247 607 0,'2'-9'298'0,"2"-12"-86"16,0 3-57-16,2-2-37 15,-2 1-8-15,0 6-15 16,-2-2-5-16,-2 4-18 15,0 2-14-15,0 9-33 0,2 1-11 16,-1 7-14-16,3 5-2 16,2 3 5-16,-1 5 4 15,3 4 9-15,-2 6 1 16,-4 2 0-16,-2 0-2 16,0 2-7-16,-6-7 1 15,-1-1-1-15,-1 1 1 16,-8-11 2-16,0-3 1 0,-3-2 2 15,0-6-1-15,5-5-2 16,6-1-2-16,10-5-7 16,10 0 3-16,12 2 6 15,4-1 6-15,11 4 16 16,0 0 0-16,3 1-8 16,-3 6-4-16,-6-3-42 15,-7-4-68-15</inkml:trace>
  <inkml:trace contextRef="#ctx0" brushRef="#br0" timeOffset="203032.9763">4090 14839 633 0,'10'-6'339'15,"1"-5"-87"-15,7 14-98 16,4 7-22-16,-4 17-35 16,3 7-13-16,-5 8-22 0,-3 6-13 15,-8-6-16-15,-2-4-7 16,0-9-5-16,-2-9-2 16,2-12-22-16,-2-12-17 15,6-22-17-15,3-5-5 16,9-11 14-16,6-1 12 15,3 3 9-15,-2-2 3 0,3 18 12 16,0 9 6-16,-8 18 9 16,5 12 5-16,-12 12-3 15,-6 3-3-15,1 7-4 16,-7-4-2-16,-2-5-3 16,0-6 0-16,0-13-1 15,0-2-6-15,7-16-18 16,-3-12-6-16,6-10-8 15,2-11 3-15,4-2 15 16,10 9 2-16,0 1 0 16,0 14 1-16,1 16 9 15,-5 9 10-15,-8 18 20 16,-2 9 7-16,-4 9-3 16,-2 0-6-16,-1-1-9 15,-3-6-3-15,1-8-74 16,3-6-92-16</inkml:trace>
  <inkml:trace contextRef="#ctx0" brushRef="#br0" timeOffset="203716.3989">5134 15046 615 0,'5'-6'325'0,"3"-2"-71"16,-2-10-32-16,-3 3-51 15,0 3-32-15,-4-5-49 16,-4 0-15-16,-9-4-24 16,-8-3-7-16,-6 5-15 15,-2 7-7-15,-2 7-14 16,3 5-6-16,4 13-9 15,2 2-5-15,11 8-8 16,4 1-1-16,9-1 2 0,10 0 3 16,6-3 9-16,5-7 6 15,10-2 4-15,0-5 2 16,2-8 2-16,1-4 0 16,-7-7 1-16,-4-4 0 15,-8-5 0-15,-7 3 0 16,-9 3 1-16,-2 7-2 15,-6 7-7-15,1 6-5 16,0 12-4-16,3 6 4 0,4 11 5 16,2 3 2-16,0 12 2 15,-2 5-12-15,-5 9 25 16,-7-1 5-16,-6-4 5 16,-5-8 13-16,-3-15-20 15,3-3 2-15,-4-24 4 16,-3-10-1-16,11-15-6 15,-3-14-7-15,11-13-16 16,5-3-21-16,4-8-55 16,9 5-51-16,11 14-224 15</inkml:trace>
  <inkml:trace contextRef="#ctx0" brushRef="#br0" timeOffset="204666.5764">5696 14837 382 0,'-13'-5'289'15,"-9"-6"31"-15,-7 3-116 16,-5-2-33-16,6 10-61 16,2 1-26-16,10 8-47 15,0 3-13-15,10 0-18 16,5 1-4-16,15 2 6 0,18 4 5 15,15-1 15-15,7 2 2 16,0 0-2-16,-8 1 2 16,-19 4 6-16,-16 0 8 0,-22-1 10 15,-16 2-2 1,-20-7-7-16,-3-4-12 16,1-11-14-16,9-5-29 0,17-8-94 15,4-2-62-15,15-6-190 16,4 2-136-16</inkml:trace>
  <inkml:trace contextRef="#ctx0" brushRef="#br0" timeOffset="204817.8301">5878 14875 743 0,'3'-4'387'0,"1"0"-108"15,-4 1-63-15,0 3-82 16,0 0-31-16,8 21-43 15,14 39-17-15,-20-29-20 16,4-1-16-16,-5 1-204 16</inkml:trace>
  <inkml:trace contextRef="#ctx0" brushRef="#br0" timeOffset="204978.8613">5919 14602 1066 0,'-3'-6'453'0,"-7"-5"-253"16,4 5-139-16,7 14-31 15,-1 4-47-15,4 5-63 16,4 5-295-16</inkml:trace>
  <inkml:trace contextRef="#ctx0" brushRef="#br0" timeOffset="205232.7417">6083 14963 820 0,'4'9'384'0,"8"10"-150"16,-7-7-37-16,-4-3-54 15,2 0-11-15,-3-8-42 16,0-7-13-16,0-10-30 16,1-11-21-16,6-3-18 15,5 2-4-15,4-1-5 16,2 8-5-16,3 12 6 15,-1 4 1-15,-2 16 5 16,0 7 3-16,-4 12-3 16,-1 2 2-16,-2 3-2 15,-5-3 3-15,-3-9-50 0,-2-1-69 16</inkml:trace>
  <inkml:trace contextRef="#ctx0" brushRef="#br0" timeOffset="205615.8193">6526 15015 564 0,'-3'-1'349'0,"-6"-1"-11"16,-1 0-98-16,3 9-95 15,2 4-28-15,7 8-50 16,7 1-16-16,6 1-22 15,2-3-9-15,4-9 1 16,4-4 3-16,0-13 3 16,3-9 1-16,-2-16-3 15,3-4-2-15,-2-16-7 16,-2-3 1-16,-12-6 0 16,-13-4 2-16,-20 5-1 15,-17 2-1-15,-21 12 0 16,-6 6 0-16,1 14-2 15,4 7 3-15,19 17-6 0,11 6-6 16,17 20-13-16,10 0-6 16,15 0-3-16,13 3 3 15,24-9 14-15,18 1 4 16,16-4-97-16,3-6-119 16</inkml:trace>
  <inkml:trace contextRef="#ctx0" brushRef="#br0" timeOffset="206100.4463">7026 14972 1146 0,'-6'0'467'0,"4"4"-299"16,1-1-59-16,1-3-59 15,0 0-2-15,0 0-186 16</inkml:trace>
  <inkml:trace contextRef="#ctx0" brushRef="#br0" timeOffset="206799.0312">7642 14681 862 0,'-6'0'359'16,"-8"8"-201"-16,0 9-56 0,-9 14-43 15,3 13-12-15,0 14-19 16,0 6-5-16,9-3-11 16,1-5-1-16,8-20-1 15,-1-10-1-15,7-13 7 16,2-9 6-16,1-10 6 16,7-4 2-16,-3-13-5 15,4-7-5-15,4-14-5 16,-2-8-2-16,-4-9-1 15,-3 0-1-15,-5 5-3 16,-2 3-3-16,-2 18-6 16,-1 12 10-16,0 11 6 15,-1 7-5-15,5 8-5 16,2 2-15-16,15 15-11 16,12 14 7-16,10 10 11 0,6 9 3 15,7 9 7-15,-6-2 0 16,-3-6 2-16,-1-1 1 15,-20-19 1-15,-2-4 0 16,-17-14 1-16,-11-6 4 16,-15-4 3-16,-14-5 0 15,-10 2 0-15,-11-1-7 16,-12-2-5-16,1 0-3 16,1-2-2-16,7 0 0 15,24 2-18-15,10 2-25 16,16 1-83-16,7-4-54 0,13-2-157 15</inkml:trace>
  <inkml:trace contextRef="#ctx0" brushRef="#br0" timeOffset="207060.61">8140 14818 1008 0,'12'-1'422'0,"19"2"-245"0,6 8-51 16,5 16-42-16,-2 8-15 15,-6 8-25-15,-8 2-10 16,-5 1-13-16,-4-9 7 15,-4-10-74-15,3-3-64 16,-2-18-267-16</inkml:trace>
  <inkml:trace contextRef="#ctx0" brushRef="#br0" timeOffset="207241.3294">8482 14825 636 0,'-12'-11'395'15,"-3"-7"-35"-15,-4 12-116 16,-1 6-35-16,4 13-60 15,-9 5-39-15,-2 9-51 16,-2 3-18-16,-6 3-26 16,2 3-3-16,0-3-5 15,4 3-1-15,8-13-34 16,3-6-50-16,13-4-205 16</inkml:trace>
  <inkml:trace contextRef="#ctx0" brushRef="#br0" timeOffset="208349.3243">9058 14757 730 0,'5'-10'401'0,"2"-7"-100"15,-4 13-106-15,-1 4-37 16,-2 13-59-16,1 14-20 15,-1 20-19-15,0 9-5 16,0 6-16-16,-1 1-12 0,1-14-5 16,0-9-7-16,0-10-81 15,0-9-67-15</inkml:trace>
  <inkml:trace contextRef="#ctx0" brushRef="#br0" timeOffset="208512.7311">8913 14968 853 0,'7'1'387'15,"8"1"-162"-15,20 3-100 16,8-1-8-16,25-4-43 16,12 4-26-16,0-5-25 15,-2 0-71-15</inkml:trace>
  <inkml:trace contextRef="#ctx0" brushRef="#br0" timeOffset="209015.1413">9901 14813 629 0,'-7'-1'343'0,"-4"1"-65"16,-5 6-101-16,8 12-83 15,1 9-23-15,7 10-15 16,9 0-4-16,8 1-7 16,5-5-3-16,8-10-9 15,5-4-3-15,5-15 2 16,-1-6 3-16,-5-14 0 16,-2-4-1-16,-10-11-5 0,-3-4-3 15,-6-4-7 1,-4-1-2-16,-10 3-5 0,-2 6 0 15,-5 14 3-15,-2 7-5 16,2 15-9-16,3 9-4 16,3 15-10-16,4 7 2 15,8 8 8-15,0 4 3 16,2-8 5-16,-3-4-25 16,-3-11-112-16,2-5-99 15</inkml:trace>
  <inkml:trace contextRef="#ctx0" brushRef="#br0" timeOffset="209234.5487">9895 14563 1019 0,'-2'3'385'0,"1"14"-267"16,4 10-33-16,4 19-18 15,5 18 27-15,4 26 9 16,-6 5-8-16,1 15-18 16,-3-6-24-16,-10-19-22 15,2-3-4-15,-2-20-2 16,-1-15-10-16,3-19-115 16</inkml:trace>
  <inkml:trace contextRef="#ctx0" brushRef="#br0" timeOffset="209849.0998">10374 15052 847 0,'-1'0'395'15,"-2"-2"-153"-15,3 17-136 16,3 3-42-16,-3 12-31 0,-1 2-11 16,-3 1-14-16,2 1 3 15,2-4 0-15,7-3 0 16,2-17 4-16,0-7 0 15,5-8-7-15,0-9-5 16,3-8-6-16,2-1-2 16,0-1 1-16,-2 2 4 15,-5 9 4-15,-6 0 3 16,-7 11 4-16,-7 3 3 0,-9 6 3 16,1 9 0-16,-2 3-5 15,0 1-4-15,14 1-6 16,4 0-2-16,10-6 0 15,9 0 5-15,11-8 11 16,7-1 2-16,4-5 5 16,3-1-3-16,-13 0-27 15,-2-1-58-15</inkml:trace>
  <inkml:trace contextRef="#ctx0" brushRef="#br0" timeOffset="211666.315">10758 14771 749 0,'1'0'325'16,"6"4"-151"-16,1 9-59 16,-1 12-39-16,0 9-3 15,-5 5-12-15,0 5-2 16,-5-12-12-16,6 0-6 16,-2-14-10-16,-2-10-1 15,4-7-7-15,-3-10-14 16,5-16-25-16,8-7-13 0,3-12-3 15,4-2 8 1,10 6 16-16,-1 5 7 0,1 16 21 16,-5 7 10-16,-7 20 29 15,-1 11 11-15,-7 17 2 16,-2 9-3-16,-6 3-19 16,1-3-11-16,-1-10-14 15,4-5-3-15,3-12-41 16,2-5-68-16</inkml:trace>
  <inkml:trace contextRef="#ctx0" brushRef="#br0" timeOffset="212555.2886">11561 14563 854 0,'-5'5'356'15,"-9"10"-191"-15,0 12-36 16,-6 15-27-16,0 9-6 16,-1 10-30-16,1 2-25 15,4-3-18-15,7-6-7 0,4-19 0 16,4-12 0-16,6-21 6 16,3-4 0-16,3-17 3 15,3-6-1-15,2-16-10 16,0-8-1-16,3-5-4 15,-4-4 0-15,-3 1-1 16,0-1-2-16,-3 12-4 16,0 8-2-16,-3 15-3 15,0 5-1-15,-4 15-15 16,-1 3-2-16,11 17-4 16,6 10 1-16,10 9 14 15,8 4 3-15,4 1 6 16,2 2 2-16,5-4 4 15,-4 0 3-15,-7-7 1 16,-8-5 1-16,-13-6-3 16,-6-4 0-16,-13-3-1 15,-7 1 2-15,-19-3 3 0,-10-7 0 16,-6-2 0-16,-6-6-2 16,-1-5-4-16,0 0 2 15,2 0-36-15,9 4-23 16,14 1-66-16,8 3-47 15,17 3-89-15,3 0-99 16</inkml:trace>
  <inkml:trace contextRef="#ctx0" brushRef="#br0" timeOffset="212930.6151">12066 14648 836 0,'5'-2'408'0,"8"0"-139"16,11 9-126-16,3 5-39 16,11 13-29-16,-2 3-12 15,-4 5-25-15,2 1-9 16,-4 0-6-16,0-3 12 15,-9-8-94-15,-3-4-68 16</inkml:trace>
  <inkml:trace contextRef="#ctx0" brushRef="#br0" timeOffset="213113.7698">12396 14632 825 0,'-10'-3'427'0,"-12"3"-109"15,-5 3-76-15,-4 8-104 16,-4 7-30-16,2 9-53 16,2 6-21-16,4 8-19 15,0 3-2-15,4-3-33 16,-4-4-49-16,8-12-172 16</inkml:trace>
  <inkml:trace contextRef="#ctx0" brushRef="#br0" timeOffset="219297.5423">1923 16487 952 0,'-20'0'415'0,"-25"5"-215"16,1 6-56-16,5 16-69 16,5 10-28-16,15 13-41 15,8 8-6-15,24 9-9 16,11-4-2-16,16-8 5 15,9-10 2-15,11-25 7 16,7-7 4-16,1-20 5 16,-7-14 5-16,-17-14 9 15,-10-10 0-15,-19-11 31 0,-11-3 8 16,-16 4 11-16,-7 4 6 16,-20 8-31-16,1 13-12 15,0 10-26-15,-8 3-8 16,11 10-85-16,0 3-67 15</inkml:trace>
  <inkml:trace contextRef="#ctx0" brushRef="#br0" timeOffset="219438.3572">1682 16439 913 0,'-7'-1'472'16,"-4"-3"-123"-16,6 3-228 15,8 1-48-15,8 3-77 16,5 4-87-16</inkml:trace>
  <inkml:trace contextRef="#ctx0" brushRef="#br0" timeOffset="219719.728">2382 16654 936 0,'-4'-3'457'15,"-3"3"-156"-15,-1 9-82 16,2 18-86-16,3 15-26 15,3 22-33-15,5 7-20 0,2 6-21 16,1-2-8 0,2-2-11-16,2-6-14 0,1-19-114 15,-3-6-99-15</inkml:trace>
  <inkml:trace contextRef="#ctx0" brushRef="#br0" timeOffset="219870.2976">2375 16916 1058 0,'16'5'437'15,"17"3"-249"-15,9 3-133 16,4-4-12-16,3-3-97 16,-2-4-390-16</inkml:trace>
  <inkml:trace contextRef="#ctx0" brushRef="#br0" timeOffset="220380.7624">2699 16757 982 0,'-8'-2'424'15,"-10"2"-217"-15,4 4-64 16,3 9-56-16,3 7-26 15,8 6-35-15,3 2-7 16,5-1-5-16,8 0-4 0,7-12-2 16,2-5 3-16,8-11 6 15,-2-12 2-15,-4-6 2 16,-2-8-1-16,-8-2-3 16,-6 3-1-16,-8 5-6 15,-2 6-2-15,-5 11-9 16,1 4-5-16,-2 9-5 15,1 5 0-15,1 6 5 16,3 3 1-16,4-4 4 16,2-3 1-16,5-8 2 15,-3-4 1-15,10-6 2 16,1-3 1-16,3-6-1 16,-2-6-1-16,-5-6-1 15,2 0-1-15,-1 3-2 16,8 9-3-16,1 7 0 15,3 4-1-15,-1 7 6 0,-2 5 13 16,1 6 19-16,-7 4 20 16,-5 1 28-16,-9-1 2 15,-11 0-1-15,-8-2-15 16,-9-4-17-16,-9-6-45 16,2-8 377-16</inkml:trace>
  <inkml:trace contextRef="#ctx0" brushRef="#br0" timeOffset="220815.3799">3933 16713 671 0,'7'0'385'0,"7"1"-46"15,5 0-175-15,21 4-29 0,17-4-65 16,8 3-27-16,8-3-25 15,-14-5 0-15,-13 1-76 16,-10-2-80-16</inkml:trace>
  <inkml:trace contextRef="#ctx0" brushRef="#br0" timeOffset="220966.1868">4234 16689 424 0,'-7'8'281'0,"-8"9"5"16,4 2-68-16,6 7-70 15,3 4-34-15,6 5-51 16,1-1-19-16,7 1-28 16,1-3-1-16,3-8-136 15,4 3-166-15</inkml:trace>
  <inkml:trace contextRef="#ctx0" brushRef="#br0" timeOffset="221264.0619">4604 16767 836 0,'-15'-1'434'0,"-8"2"-142"0,-4 4-109 16,1 3-45-16,7 10-73 16,2 1-27-16,11 9-32 15,6-3-6-15,5 3-5 16,3-4-1-16,13-8 4 15,6 1 4-15,7-16 10 16,7-2 6-16,-5-7 15 16,-7-11 22-16,-15-7 27 15,-11-5 11-15,-14-6-3 16,-13 6-23-16,-11 7-36 16,-7 7-13-16,2 10-119 15,2 1-62-15</inkml:trace>
  <inkml:trace contextRef="#ctx0" brushRef="#br0" timeOffset="221732.0648">5338 16724 746 0,'-6'9'341'16,"-3"5"-140"-16,2 12-99 16,5 8-8-16,11 6-7 15,12-1-3-15,12-8 5 16,8-2 1-16,9-16-8 15,-2-8-10-15,5-8-18 16,-7-13-8-16,-15-4-11 16,-2-5-2-16,-18-2-6 15,-6 0-16-15,-10-1-85 16,-10 0-74-16,-9 6-215 0</inkml:trace>
  <inkml:trace contextRef="#ctx0" brushRef="#br0" timeOffset="221913.7196">5540 16649 646 0,'-2'3'394'0,"-2"5"-38"15,-6 11-153-15,3 8-25 0,-4 22-59 16,5 8-23-16,1 12-38 16,4 3-17-16,7 1-9 15,-6-4-55-15,8-7-189 16,-3-10-177-16</inkml:trace>
  <inkml:trace contextRef="#ctx0" brushRef="#br0" timeOffset="222197.2215">5780 16789 1000 0,'-7'4'445'16,"-6"1"-204"-16,5 12-134 0,2 1-20 16,9 4-35-16,7 2-17 15,13-1-17-15,3-3-5 16,7-8-1-16,3-3 2 16,-7-11 6-16,6-2 3 15,-8-7 3-15,-10-6 3 16,-6-4-3-16,-11-1-3 15,0-2-57-15,-2 0-56 0,-4 4-159 16,5 5-140 0</inkml:trace>
  <inkml:trace contextRef="#ctx0" brushRef="#br0" timeOffset="222465.3509">6039 16763 962 0,'4'4'476'0,"8"18"-161"15,8 6-61-15,7 11-99 16,3 5-45-16,2 4-56 15,-4 3-18-15,-10 4-17 16,-10 10-2-16,-16-2-5 16,-10 0-1-16,-8-9-22 15,-6-15-25-15,-3-24-66 16,0-14-34-16,3-24-1 16,6-8 19-16,8-16 63 15,9-3 32-15,15-5 28 16,3-1 22-16,11 3 46 15,4 3 22-15,13 10 11 0,2 6-13 16,4 9-46 0,-2 5-19-16,-10 4-93 0,-3 1-45 15</inkml:trace>
  <inkml:trace contextRef="#ctx0" brushRef="#br0" timeOffset="223130.3682">6592 16725 431 0,'-11'-4'314'0,"-12"-2"45"0,-3 1-122 16,5 6-95-16,4 5-43 15,5 1-58-15,8 3-14 16,8 3-15-16,10-2-2 16,14 4 0-16,4-2-1 15,3-7 1-15,-6 0 1 16,-7-6 4-16,-8-3 4 16,-12 1-1-16,-3-3-2 15,-16 0-5-15,-2 5-3 0,-13 3-5 16,0 3 0-1,2 5-1-15,4 1 0 0,16 7 1 16,-2 1 3-16,10-1 6 16,7 6 5-16,6-8 11 15,14 5 5-15,4-13 5 16,4-4-2-16,5-7-5 16,0-9-7-16,3-4-4 15,-5-5-1-15,-5-6-1 16,-1-3-1-16,-10 0-4 15,-3 2-1-15,-13 5-4 16,-3 7-3-16,3 11-10 16,-4 6-2-16,-3 8-4 15,-3 7 0-15,1 8 7 16,5 3 1-16,-1 1-8 16,2-1-45-16,4-5-240 15</inkml:trace>
  <inkml:trace contextRef="#ctx0" brushRef="#br0" timeOffset="223276.7015">6810 16619 725 0,'-12'-19'464'16,"-13"-14"30"-16,6 10-246 16,6 5-141-16,5 9-50 15,8 14-41-15,2 3-79 0,11 10-249 16</inkml:trace>
  <inkml:trace contextRef="#ctx0" brushRef="#br0" timeOffset="223580.4275">7125 16774 717 0,'-7'-2'383'0,"-8"0"-78"16,-4-1-58-16,-1 6-80 15,-1 0-49-15,4 6-68 16,0 3-21-16,5 5-20 16,11 7-3-16,4 1-5 15,11 1-1-15,9-5 3 16,0-6 3-16,6-6 8 16,6-8 6-16,-2-11 16 0,-4-10 12 15,-5-9 13-15,-9-1 6 16,-15-2-8-16,-4 3-10 15,-16 5-23-15,-9 6-10 16,-5 6-97-16,2 9-71 16</inkml:trace>
  <inkml:trace contextRef="#ctx0" brushRef="#br0" timeOffset="224466.3762">8009 16672 648 0,'5'-5'320'15,"5"3"-58"-15,5 3-97 16,1 17-43-16,-1 8 0 15,-12 11-29-15,-7 9-19 16,-10 6-21-16,-5-5-12 16,3-7-20-16,3-13-4 15,11-22-3-15,5-7-3 16,8-23-6-16,7-3-2 0,2-9-3 16,4-1 1-16,2 6 1 15,-1-2 0-15,-1 14 0 16,-6 5-1-16,-6 9-3 15,-4 7 4-15,-6 12 7 16,0 4-1-16,2 10 5 16,5 3-4-16,6-2-5 15,6-1 1-15,5-9 1 16,4-5 4-16,-5-14 3 16,-1-5 1-16,-5-8-2 15,-1-5-8-15,-2-4-11 16,-5-2-4-16,-5 0 1 15,-3 2 6-15,-4 6 7 16,-2 6-1-16,2 9 15 16,-3 5 6-16,3 11 15 0,-5 5 6 15,6 12-11-15,-1-2-7 16,2 3-11-16,7-3-1 16,0-12-76-16,5-4-56 15,2-14-142-15,0-7-107 16,2-12-134-16,0-4 55 15,-2-7 195-15,-3-2 174 16,-1 2 335-16,-3 2 53 16,-4 9 41-16,2 2-22 0,-2 11-81 15,2 5-32-15,5 11-68 16,-1 8-42-16,9 11-42 16,1 6-15-16,1 0-23 15,1 3-7-15,-5-11-1 16,2-6 0-16,2-15 14 15,0-11 5-15,-1-13 1 16,-2-10-3-16,1-5-16 16,-9 0-10-16,-4 3-113 15,0 6-97-15</inkml:trace>
  <inkml:trace contextRef="#ctx0" brushRef="#br0" timeOffset="225113.5408">9230 16667 707 0,'-12'-3'346'0,"-18"-2"-117"15,-4 0-25-15,4 10-65 16,5 3-35-16,13 4-60 15,10 5-25-15,13-2-19 16,8 0-2-16,12-4 2 16,4-3 3-16,-3-3 4 15,-3-4 1-15,-15-2 1 16,-8 0 2-16,-6-1-4 16,-6-1-1-16,-12 7-4 15,-6 1-2-15,-14 5 1 0,2 1 3 16,6 10 3-1,8-4 1-15,17 5 4 0,5 0-1 16,13-3 1-16,6-2 2 16,14-6 1-16,4-1 0 15,2-12 1-15,1-6 0 16,-5-10-1-16,-4-9 1 16,-4-8-3-16,0 1 1 15,-7 2-2-15,-4 2-1 16,-9 10-6-16,-6 5 14 15,-10 10 19-15,1 9 4 0,-1 11 7 16,1 8-15-16,7 10-21 16,0 0-5-16,4 3-4 15,-1-2-12-15,4-7-107 16,3-5-87-16</inkml:trace>
  <inkml:trace contextRef="#ctx0" brushRef="#br0" timeOffset="225244.9661">9396 16484 837 0,'-9'-8'459'0,"-5"-4"-71"16,6 11-228-16,6 10-96 16,4 6-103-16</inkml:trace>
  <inkml:trace contextRef="#ctx0" brushRef="#br0" timeOffset="226013.6287">9643 16683 623 0,'3'-1'282'16,"3"1"-126"-16,18 0-51 16,7 1-11-16,14 0-21 15,3-1-20-15,-6-1-19 16,0 0-8-16,-14-2-10 15,-7-2-1-15,-12 4-1 16,-9 1 1-16,-17 1-2 16,-10 5 10-16,-4 5 23 15,2 3 6-15,0 6 8 16,6 2-6-16,11 4-26 16,4 3-9-16,20 4-14 0,11 0-3 15,8-9 1-15,7-7-8 16,8-16-48-16,5-4-33 15,7-19-68-15,4-1-11 16,-3-7 23-16,1 0 31 16,-17 3 89-16,-10 5 64 15,-16 11 112-15,-16 6 24 16,-9 15 30-16,-12 5-27 16,-10 13-69-16,-3 7-23 0,-11-4-47 15,6-2-15-15,6-19-9 16,5-7 0-16,15-15-7 15,2-10-8-15,12-6-14 16,6-6-6-16,5 4 0 16,9 6 3-16,3 10 5 15,-3 9 1-15,7 16 12 16,-1 5 7-16,-6 13 16 16,1 5 6-16,-8 0-8 15,0-2-2-15,8-8-8 16,-1-10 0-16,7-13 1 15,-1-9-2-15,2-16-3 16,-4-6-2-16,-5-8-3 16,-2 4-1-16,-5 10-1 15,-5 6-4-15,-3 18 11 16,0 8 6-16,-6 13 6 16,2 6 3-16,1 7-13 0,1-4-70 15</inkml:trace>
  <inkml:trace contextRef="#ctx0" brushRef="#br0" timeOffset="226446.4414">11222 16607 591 0,'0'-6'383'0,"0"-3"21"0,7 10-188 16,-2 25-85-16,3 12-25 15,3 29-19-15,-6 9-7 16,0 12-19-16,-9-5-12 15,3-3-18-15,-6-13-19 16,4-19-95-16,0-3-62 16,-1-24-230-16</inkml:trace>
  <inkml:trace contextRef="#ctx0" brushRef="#br0" timeOffset="226584.2567">11263 16857 1078 0,'14'0'368'0,"16"0"-344"16,10 1-13-16,9 1-118 15</inkml:trace>
  <inkml:trace contextRef="#ctx0" brushRef="#br0" timeOffset="226913.3192">11760 16655 899 0,'-19'-5'389'0,"-13"-1"-192"0,-7 3-33 16,4 6-50-16,3 2-30 15,8 3-55-15,7 4-18 16,16 1-11-16,8 3-6 16,14-2 2-16,2-5 4 15,8-2 5-15,0-3 1 16,-8-4 1-16,2-2-7 15,-19-2-6-15,-6 2-6 16,-9 2-3-16,-12 1 3 16,-7 7 5-16,-1 3 9 0,-1 3 24 15,5 5 12-15,16 2 40 16,7 1 9-16,16 0-3 16,14-2-8-16,9-7-34 15,-2-7-13-15,4-6-29 16,-3-5-60-16</inkml:trace>
  <inkml:trace contextRef="#ctx0" brushRef="#br0" timeOffset="227363.1037">12713 16651 636 0,'-20'-5'381'16,"0"1"-42"-16,-8 9-170 15,-7 7-32-15,10 12-68 16,0 5-22-16,15 4-24 16,9 2-10-16,21 2-6 15,10-6-1-15,3-10 4 16,11-2 3-16,-8-15 8 15,-8-6 2-15,-7-8 9 16,-14-7 1-16,-12 0-5 16,-7-2-4-16,-17 3-14 15,-2 0-3-15,-3 1-40 16,1 3-62-16</inkml:trace>
  <inkml:trace contextRef="#ctx0" brushRef="#br0" timeOffset="227507.4371">12759 16662 682 0,'12'-3'394'0,"21"-5"-30"0,9 4-118 16,8 0-99-16,6 3-45 15,6 3-65-15,-7-2-13 16,-7-2-8-16,-8-2-36 16,-25-4-133-16,-4-2-187 15</inkml:trace>
  <inkml:trace contextRef="#ctx0" brushRef="#br0" timeOffset="227640.8852">13029 16623 592 0,'-4'11'375'0,"-1"17"2"15,1 2-105-15,4 11-92 16,3 1-41-16,-1 3-59 16,1 0-27-16,1-11-78 15,4-5-121-15</inkml:trace>
  <inkml:trace contextRef="#ctx0" brushRef="#br0" timeOffset="228298.1051">13457 14814 530 0,'4'-19'298'16,"4"-16"-71"-16,-1 2-33 15,-3 2-14-15,-3 6-24 0,-1 5-16 16,-5 10-39-16,1 9-18 16,-2 8-42-16,1 10-19 15,8 13-16-15,3 4-3 16,7 6-2-16,2 2 1 15,-1-1 4-15,-4-3-1 16,-5-4 5-16,-6-7 1 16,-11-9 2-16,-4-6-9 15,-8-9-17-15,3-4-8 16,6-4-8-16,7 0 5 16,15-4 6-16,6 0 2 0,18 3-1 15,8 6 2-15,6 8 7 16,1 5-14-16,-3 0-134 15,-4-5-165-15</inkml:trace>
  <inkml:trace contextRef="#ctx0" brushRef="#br0" timeOffset="228662.9613">13535 14410 866 0,'-21'-10'398'16,"-16"-8"-175"-16,-9 18-101 16,0 7-30-16,3 23-49 15,1 11-21-15,6 18-26 16,10 8-6-16,5 11 2 16,10 12 0-16,13 6 3 0,7 1 2 15,25-13 1-15,13-15 3 16,36-24 10-16,15-15 4 15,12-30 7-15,2-17 3 16,-12-25 2-16,-10-11-6 16,-27-22 71-16,-21-6 35 15,-49-13 47-15,-27 2 24 0,-47 2-50 16,-14 4-36-16,-3 19-62 16,3 13-24-16,11 30-36 15,6 19-32-15,17 21-159 16,13 6-152-16</inkml:trace>
  <inkml:trace contextRef="#ctx0" brushRef="#br0" timeOffset="229596.236">13451 16700 401 0,'11'5'225'15,"8"8"-2"-15,-5 7-42 16,-20 13-13-16,-11 4-15 0,-17 2-48 16,-6-2-29-16,-1-16-29 15,0-13-7-15,4-26-17 16,8-8-8-16,20-12-17 16,1-3-9-16,23 11-5 15,-2-1-2-15,-2 13-4 16,15 13 5-16,-2 14 13 15,8 13 4-15,6 16 16 16,-1 3-1-16,-4 1-1 16,0-4 2-16,-5-12-70 15,-3-5-59-15,-3-20-231 16</inkml:trace>
  <inkml:trace contextRef="#ctx0" brushRef="#br0" timeOffset="229880.67">13649 16790 477 0,'-1'-3'306'16,"0"-3"-4"-16,3 6-63 15,-2 0-67-15,0 0-44 16,13 27-60-16,26 31-14 16,-12-39-24-16,4-5-3 15,0-14 3-15,-1-8 3 16,-3-12-1-16,-1-8-1 16,-9-10-4-16,-8-3-4 15,-10-9-5-15,-6 3-1 16,-20-5-4-16,-9-9-1 0,-6 2-4 15,-3-4-4-15,12 16-10 16,-2 15-8-16,2 27-10 16,3 13-4-16,13 22 2 15,11 1 5-15,19 8 9 16,10-1 6-16,9-10-15 16,16 9-54-16,12-11-221 15</inkml:trace>
  <inkml:trace contextRef="#ctx0" brushRef="#br0" timeOffset="230563.2465">14186 16634 591 0,'-8'-2'296'15,"-9"-3"-68"-15,-3-1-113 16,8 9-55-16,4 1-10 16,8 6-17-16,2 2-5 15,10-1-6-15,4 4-3 16,1-6-6-16,3 0-3 16,-4-3 1-16,-5-4 0 15,-6 1 2-15,-5 1-1 16,-16-2-3-16,-4 5 0 15,-13 3-1-15,-8 5 20 0,7 7 43 16,-5-4 16-16,19 3 14 16,15-1-14-16,16-6-17 15,17 1-5-15,7-10-9 16,4-1-4-16,2-8-23 16,-9-6-8-16,5 3-8 15,-7-4-1-15,-5 3 0 16,-1-2 0-16,-13-1-1 15,-2 2-2-15,-4 5-3 16,-5 2-5-16,2 5-2 16,-2-3-3-16,0 0-2 15,0 0 3-15,4 11 1 16,24 29 0-16,-8-30 2 16,3 1 1-16,3-6 3 15,-3-6 2-15,3-6 2 0,-2-4 1 16,-6-10 1-16,-5 2-1 15,-8-5-8-15,-6 1-4 16,-14 1-11-16,-2 4-4 16,-10 3 2-16,-4 6 0 15,-1 8 2-15,4 6-1 0,-1 10 0 16,3 6 1-16,7 10 3 16,-1 2 3-16,4 8 1 15,7 5 1-15,5 5 1 16,3-3 0-16,11 3 3 15,0-5 3-15,6-9-99 16,8 0-109-16</inkml:trace>
  <inkml:trace contextRef="#ctx0" brushRef="#br0" timeOffset="230862.1968">14637 16750 1010 0,'4'1'459'16,"1"1"-187"-16,1 15-122 16,-2 6-17-16,-2 4-39 15,-2 3-26-15,-4-7-36 0,6-1-10 16,-2-15-4-16,3-9-19 16,12-14-34-1,-2-12-12-15,9-4-7 0,1 1 16 16,3 8 24-16,2 8 8 15,-3 11 0-15,-3 8 4 16,-10 9 19-16,-5 8 4 16,-3 10 3-16,0 3-2 15,-4 0-18-15,-1-4-47 0,-5-10-191 16</inkml:trace>
  <inkml:trace contextRef="#ctx0" brushRef="#br0" timeOffset="231002.9096">14717 16502 989 0,'0'-8'519'15,"0"-9"-185"-15,-1 18-160 16,-1 8-70-16,7 15-85 16,0 3-6-16,11 7-144 15</inkml:trace>
  <inkml:trace contextRef="#ctx0" brushRef="#br0" timeOffset="231712.7567">15573 16702 842 0,'1'-5'325'0,"14"-3"-224"16,7-2-23-16,11-3-29 16,9 0-15-16,7 2-26 15,1 1-2-15,-12 2-2 16,-5 8-2-16,-24 4 0 16,-11 5 2-16,-19 11 12 15,-8 0 9-15,-6 7 18 16,1-1 8-16,10 3-1 15,6-2-7-15,20-4-19 16,3-5-9-16,20-3-9 0,3-6 1 16,9-7-29-16,11-2-35 15,0-13-122-15,4-2-76 16,-3-5-76-16,-5-2 35 16,-8 6 174-16,-5-1 134 15,-9 7 202-15,-6 6 39 16,-11 6 3-16,-6 7-33 15,-10 8-57-15,0 1-29 16,-7 3-47-16,2 0-23 0,-3-11-33 16,2-4-7-16,7-15-6 15,0-6-4-15,7-11-10 16,2 0-7-16,9 0-6 16,5 3-2-16,-1 4-1 15,6 6 0-15,-1 15 14 16,-2 5 7-16,9 16 10 15,0 4 3-15,1 4-9 16,5 4-4-16,0 0-46 16,-2-1-76-16</inkml:trace>
  <inkml:trace contextRef="#ctx0" brushRef="#br0" timeOffset="231879.9984">16418 16646 1162 0,'8'9'446'0,"9"13"-316"0,3 8-40 16,7 12-24-16,-3 4-21 15,4 8-24-15,-5 2 9 16,-2-6-105-16,-8-8-93 16</inkml:trace>
  <inkml:trace contextRef="#ctx0" brushRef="#br0" timeOffset="232037.357">16590 16675 665 0,'-6'-11'414'16,"-7"-14"-37"-16,-7 21-118 15,1 7-33-15,-12 17-71 16,0 13-36-16,-7 19-55 16,-6 5-18-16,3 13-21 15,-5-2-7-15,5-3-90 16,6-7-107-16</inkml:trace>
  <inkml:trace contextRef="#ctx0" brushRef="#br0" timeOffset="232514.2205">16767 16642 798 0,'0'-6'427'15,"0"-1"-144"-15,0 10-81 16,-3 8-31-16,-3 14-70 15,1 6-18-15,4 8-18 16,4 4-9-16,14-4-14 16,4-8-5-16,15-14-7 15,4-9-3-15,5-21 2 16,-2-10-1-16,-14-10-27 16,-6-3-27-16,-19-2-107 15,1 8-77-15,-7 4-210 0</inkml:trace>
  <inkml:trace contextRef="#ctx0" brushRef="#br0" timeOffset="232647.644">16931 16514 513 0,'-1'-6'330'15,"-2"-6"13"-15,-1 3-49 16,2 3-98-16,1 5-53 16,1 5-91-16,0-4-30 0,0 0-74 15,0 1-96-15</inkml:trace>
  <inkml:trace contextRef="#ctx0" brushRef="#br0" timeOffset="233228.8723">17142 16617 900 0,'12'3'396'15,"6"0"-203"-15,16 4-105 16,3-2-15-16,4-5-43 16,1 0-12-16,-7 0-6 15,-3-1 0-15,-19-5 1 16,-7 0-3-16,-9 4-5 16,-10-5-3-16,-9 9-3 0,-4 3-2 15,-8 5-1-15,4 7 1 16,4 4 8-16,6 5 10 15,8-1 18-15,9 4 8 16,10-3 5-16,2-5-3 16,11-3-8-16,2-8-4 15,3-11-7-15,3-4-2 16,1-10-5-16,-1-4-1 16,-5-2-5-16,-3-4 0 15,-3 5-4-15,-4 2-2 0,-3 11-13 16,2 7 8-16,-9 8 18 15,3 11 6-15,-12 4 17 16,6 6-9-16,-2 1-11 16,-3-5-5-16,15-4-3 15,-8-12 2-15,6-11 3 16,7-6-2-16,-9-14-3 16,11-4-3-16,-1-5-8 15,-3 0-1-15,16 4-1 16,-3 8 0-16,5 11-7 15,-3 3 12-15,-10 18 34 16,-6 1 14-16,-10 11 22 16,-1 6-9-16,-4 3-29 15,-3 4-12-15,6-1-95 0,4 1-95 16</inkml:trace>
  <inkml:trace contextRef="#ctx0" brushRef="#br0" timeOffset="233846.1286">17866 16682 915 0,'11'-2'400'0,"7"-5"-168"15,17 2-153-15,5 1-11 16,11-2-23-16,0-1-14 16,-4-1-16-16,-3 0-1 0,-17 1-1 15,-11 2-2-15,-18 2-7 16,-13-1-3-16,-17 5-4 16,-6 5-1-16,-5 10 1 15,2 3 10-15,15 8 17 16,7 6 6-16,9 0 9 15,13 6-9-15,8-3-12 16,8-5-4-16,16-9-9 16,4-13-27-16,11-12-103 15,6-7-92-15</inkml:trace>
  <inkml:trace contextRef="#ctx0" brushRef="#br0" timeOffset="234096.6588">18670 16707 874 0,'-13'8'431'0,"-13"15"-160"16,-8 5-60-16,0 3-93 0,-6 2-35 16,-1-13-37-16,4-4-10 15,-2-16-14-15,11-6-3 16,12-13-8-16,6-5-9 16,13-4-13-16,6-2-4 15,17 4-3-15,1 4 5 16,6 11 9-16,-8 6 8 15,-4 13 19-15,-2 9 7 16,-6 8 3-16,8 10-6 0,-3 2-11 16,-2-1 10-16,9-4-94 15,-6-8-95-15</inkml:trace>
  <inkml:trace contextRef="#ctx0" brushRef="#br0" timeOffset="234232.2443">18975 16828 1161 0,'6'13'480'0,"1"15"-283"16,0 8-28-16,-12 0-46 15,-8-2-34-15,-9-5-66 16,-4-6-88-16</inkml:trace>
  <inkml:trace contextRef="#ctx0" brushRef="#br0" timeOffset="234712.1754">19767 16685 854 0,'-9'10'432'0,"-16"10"-106"15,-5 3-111-15,-12 7-81 16,0-3-35-16,0-5-52 16,5-4-17-16,0-18-10 15,9-1-1-15,10-13-6 16,-1-9-12-16,15 0-15 16,1-6-6-16,11 4-7 15,8 3 6-15,5 8 22 16,4 10 10-16,4 13 20 15,8 13 7-15,5 15-6 16,1 3-7-16,-5 5-10 0,-8 1-9 16,-11-10-127-16,-7-6-116 15</inkml:trace>
  <inkml:trace contextRef="#ctx0" brushRef="#br0" timeOffset="234845.4209">19568 16473 991 0,'0'-7'431'0,"-3"-4"-232"16,4 10-116-16,3 12-81 15,8 8-79-15</inkml:trace>
  <inkml:trace contextRef="#ctx0" brushRef="#br0" timeOffset="235113.2029">19930 16803 1040 0,'12'10'469'16,"8"10"-209"-16,4-3-153 16,-2-9-20-16,-1-8-40 15,-2-8-14-15,-2-12-18 16,0-5-16-16,-11-8-31 16,-6 1-13-16,-19-3-6 15,-11 6 6-15,1 17 16 16,-1 7 6-16,4 12 6 0,1 8 5 15,10 11 22-15,-4 4 15 16,12 14 23-16,5 7 4 16,3 7-14-16,5-4-10 15,8-4-16-15,-1-8 7 16,-4-17-117-16,4 1 60 16</inkml:trace>
  <inkml:trace contextRef="#ctx0" brushRef="#br0" timeOffset="235412.1303">20428 16734 1124 0,'-2'10'490'0,"-5"14"-241"16,-4 4-62-16,-9 1-49 15,-1 1-26-15,-11-7-41 16,-3-7-14-16,-4-12-27 15,-5-11-7-15,8-13-34 16,5-8-19-16,13-5-24 16,9 2-5-16,10 0 15 15,11 10 13-15,11 7 22 16,5 8 13-16,7 13 31 16,-1 7 15-16,-1 14 9 0,-5 4-8 15,-2 10-22-15,-6-1-11 16,-2-3-78-16,-4-3-40 15</inkml:trace>
  <inkml:trace contextRef="#ctx0" brushRef="#br0" timeOffset="235884.7891">20944 16605 1061 0,'0'-3'465'16,"4"3"-264"-16,-5 6-42 15,1-6-75-15,-1 30-35 0,-2 45-22 16,4-23-8-16,1-1-10 16,-2-1-51-16,4-10-442 15</inkml:trace>
  <inkml:trace contextRef="#ctx0" brushRef="#br0" timeOffset="236195.6236">21292 16680 704 0,'-12'-6'428'16,"-8"-4"-23"-16,-7 7-216 15,-1 4-56-15,4 10-67 16,2 1-26-16,10 9-27 16,7 5-5-16,8 5-4 15,9 3 0-15,14 0 2 0,8-2 2 16,4-12 5-16,1-8 1 16,-6-12 8-16,-5-7 5 15,-21-10 4-15,-11-3 0 16,-20-1-4-16,-14-2-7 15,-3 11-10-15,-3 3-7 16,14 9-70-16,10 0-113 16</inkml:trace>
  <inkml:trace contextRef="#ctx0" brushRef="#br0" timeOffset="236494.9108">21588 16719 743 0,'-11'-7'432'16,"-6"-2"-94"-16,-14-4-109 15,6 7-34-15,0 6-93 16,7 5-28-16,11 10-41 16,-2 2-7-16,4 7-5 15,5 3 0-15,9 6-5 16,11-4 1-16,17-2 3 15,0-11 1-15,7-14 6 0,-3-6 1 16,-12-16 1-16,-8-3 1 16,-16-4-6-16,-6 0-7 15,-15 4-12-15,-6 1-28 16,-3 7-86-16,0 4-92 16</inkml:trace>
  <inkml:trace contextRef="#ctx0" brushRef="#br0" timeOffset="236811.9932">21740 16798 733 0,'14'12'452'15,"7"6"-7"-15,4 3-259 16,6 2-36-16,-4-8-52 16,0-4-18-16,-3-10-15 15,0-7-8-15,1-14-17 16,4-2-8-16,-7-9-11 15,-6-1-4-15,-16-3-7 16,-13-1-3-16,-15 2-7 16,-4 6 0-16,-4 10-10 15,4 7-3-15,7 21-8 16,2 6-1-16,5 17 11 16,3 11 11-16,7 10 21 15,4 8 10-15,5 6 2 16,5 0-4-16,-1-8-13 15,-2-5-3-15,-1-7-3 0,-2-4-5 16,0-8-99-16</inkml:trace>
  <inkml:trace contextRef="#ctx0" brushRef="#br0" timeOffset="237311.9899">22150 16862 704 0,'7'3'431'16,"4"1"15"-16,12 4-282 16,7-1-24-16,8-1-47 15,-1-5-21-15,-6-12-24 0,-8-5-11 16,-12-9-18-16,-1-3-7 15,-13-2-23-15,-5-2-4 16,-18-4-3-16,-7 5 0 16,-9 8 6-16,-1 11 2 15,5 22 13-15,1 9 7 16,11 19 36-16,7 10 15 16,11 17 11-16,4 6 2 15,7 1-19-15,2-3-16 0,7-13-21 16,4-7-10-16,4-13-129 15,3-9-73-15</inkml:trace>
  <inkml:trace contextRef="#ctx0" brushRef="#br0" timeOffset="237728.4466">22721 16803 491 0,'-11'-11'355'0,"-9"-9"19"16,-11 4-131-16,-5-3-27 15,1 9-76-15,0 5-39 0,5 7-45 16,2 9-9-16,10 7-2 16,6 6 10-16,16 7 9 15,7 0 0-15,16-1-6 16,5-7-7-16,6-15-8 15,3-9-3-15,-5-14-6 16,-7-6-3-16,-12-4-9 16,-11-2-10-16,-15 2-113 15,-4 3-78-15</inkml:trace>
  <inkml:trace contextRef="#ctx0" brushRef="#br0" timeOffset="238178.2827">22882 16768 581 0,'-8'4'369'15,"3"5"32"-15,-2 7-146 0,-1 9-81 16,9 3-26-16,3 2-46 16,-4-5-21-16,2-7-29 15,-6-7-9-15,-3-9-10 16,6-5-3-16,1-13-4 15,2-2-3-15,6-13-10 16,-1-2-3-16,1-4-4 16,6 1-2-16,2 4-4 15,4 2-3-15,13 13-3 16,-3 3 5-16,0 12 6 16,-1 8 3-16,-13 13 7 15,-2 8-5-15,-8 12-3 16,-1 5 0-16,-7-1-18 15,1-4-63-15</inkml:trace>
  <inkml:trace contextRef="#ctx0" brushRef="#br0" timeOffset="238698.753">23392 16688 1077 0,'-11'-7'437'16,"-7"-2"-281"-16,-1 2-54 15,11 7-44-15,3 5-11 0,1 1-7 16,4 3-4-16,5 4-11 16,7 0-7-16,3 2-5 15,5-3-2-15,0-3-1 16,-3-3 1-16,-3-3 0 15,-10-3-2-15,-13 2-5 16,-6-2-2-16,-13 2-1 16,1 2-1-16,-2 6 3 15,-1 3 2-15,13 7 0 16,1 1 1-16,16 4 2 16,6 0 3-16,3-7 14 15,5-1 4-15,1-9 4 16,-5-6-2-16,13-8-9 15,3-2-4-15,6-11-4 16,7-3-1-16,3 0-3 16,-7-8-2-16,-7 1 0 15,-7 0-1-15,-12 3 0 0,-3 6-3 16,-4 13 19-16,-2 4 7 16,-4 11 8-16,2 7 5 15,-1 9-15-15,3 8-6 16,3 9-5-16,3-1-3 15,3 3-4-15,2-7-6 0,-3-13-89 16,0-10-63-16</inkml:trace>
  <inkml:trace contextRef="#ctx0" brushRef="#br0" timeOffset="239483.0877">23847 15941 970 0,'0'0'466'15,"0"-1"-180"-15,-2 22-138 16,2 18-45-16,0 19-39 16,0 14-3-16,5 20-17 15,2 9-4-15,3 2-20 16,-5-12-85-16</inkml:trace>
  <inkml:trace contextRef="#ctx0" brushRef="#br0" timeOffset="239818.7219">23884 17000 1334 0,'-1'-1'645'0,"1"-5"-188"16,6 3-232-16,4 2-128 15,2-2-23-15,1 2-63 16,-1-3-69-16,-3-13-656 16</inkml:trace>
  <inkml:trace contextRef="#ctx0" brushRef="#br0" timeOffset="240143.7375">23591 16253 1227 0,'-2'1'534'16,"-4"9"-291"-16,3 11-95 0,2 24-99 15,5 7-35-15</inkml:trace>
  <inkml:trace contextRef="#ctx0" brushRef="#br0" timeOffset="308302.7292">24077 2931 555 0,'-15'16'285'16,"-14"13"-82"-16,-10 14-65 15,-4 14-13-15,-1 17-42 0,-2 7-31 16,6 22-20 0,-3-3-10-16,-3-11-9 15,6-7-1-15,2-25 0 0,7-7 1 16,16-14 6-16,4-11-42 15,7-15-288-15</inkml:trace>
  <inkml:trace contextRef="#ctx0" brushRef="#br0" timeOffset="308587.3283">22915 3383 738 0,'15'9'329'16,"16"8"-169"-16,24 18-22 15,11 4-1-15,26 10-38 16,3 2-24-16,0 0-36 16,5-2-10-16,-11-12-120 15</inkml:trace>
  <inkml:trace contextRef="#ctx0" brushRef="#br0" timeOffset="309136.4707">23005 3368 686 0,'-10'0'292'16,"-10"2"-146"-16,-6 2-29 16,-5-2-34-16,5 5-14 15,-7-4-37-15,1 0-12 16,1 6-14-16,-1-6-6 15,10 3-8-15,8 3-4 16,7-3-2-16,7 4 2 0,12 5 7 16,8-1 14-16,14 8 20 15,5 2 8 1,1 0 7-16,0 3-7 0,-6-8-8 16,-6-1-3-16,-9-8-131 15</inkml:trace>
  <inkml:trace contextRef="#ctx0" brushRef="#br0" timeOffset="309477.6456">22945 2920 583 0,'0'-2'308'15,"2"0"-84"-15,-7 3-60 16,4-1-73-16,-4 12-20 0,-30 47-18 15,19-23-14-15,0-4-16 16,-5-5-5-16,5-2-7 16,2-4 5-16,5-8-107 15,3-7-101-15</inkml:trace>
  <inkml:trace contextRef="#ctx0" brushRef="#br0" timeOffset="309612.1126">22746 2971 665 0,'4'1'315'0,"12"1"-93"16,5 8-95-16,17 5-75 15,9 5 0-15,7 6-24 16,7 3-7-16,0-8-101 16</inkml:trace>
  <inkml:trace contextRef="#ctx0" brushRef="#br0" timeOffset="310152.5904">24204 2909 645 0,'-8'5'288'0,"-13"2"-111"16,-9 6-68-16,-9 7-36 15,-7-10-13-15,-2 14-29 16,-1-4-14-16,13-2-8 16,3 1-1-16,15-10-4 15,11 4 0-15,0-12 2 0,7-1 2 16,6-9-1-16,-1-3 1 15,12 2-4-15,3-1 0 16,-2-4-4-16,6 0 3 16,-2 7 3-16,-1 0 0 15,0 14 8-15,-2 5 0 16,0 9 1-16,-2 8 0 16,-4 2-3-16,-2 2-3 15,-4-2-25-15,2-4-92 0</inkml:trace>
  <inkml:trace contextRef="#ctx0" brushRef="#br0" timeOffset="310389.1275">24502 2656 1017 0,'0'5'380'0,"3"5"-266"16,-3 2-33-16,1 12 17 16,0 1-4-16,-2 10-25 15,-2 5-15-15,-5 1-25 16,-2 0-7-16,-6-10-17 0,-1-5-42 16,-1-15-128-16,-1-9-146 15</inkml:trace>
  <inkml:trace contextRef="#ctx0" brushRef="#br0" timeOffset="310518.4023">24324 2773 613 0,'13'8'356'0,"16"8"-7"0,14 7-212 16,2 2-15-16,7 3-37 16,1-6-20-16,-6-3-22 15,-5-5-48-15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8:31:40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14697 13992 1102 0,'-3'-5'61'0,"0"-1"-14"0,-2-5 60 0,-1 5-2 16,0 1-2-1,1 4-4-15,-1 7-18 0,-3-1-12 16,1 6-30-16,-3 5-8 0,5 2-15 31,0 1-7-31,6 1-9 16,4-3 0-16,5-6-1 16,6 1 1-16,2-5 3 15,3-4 1-15,-4-5 3 16,0-5 5-16,-1-4 11 0,-1-1 7 15,-5-4 18-15,-3 3 4 16,-6-1 11-16,-1 1 3 16,-11 0-6-16,0-1-6 15,-3 3-18-15,-4 0-8 16,4 7-13-16,0 0-4 16,1 6-6-16,1-2-3 15,0 6-2-15,-1 1 0 16,4 2-2-16,6 8 0 0,0-1 0 15,8 2 0-15,3-1 1 16,-1-1 1-16,9-2 0 16,-5 1 0-16,5-6 0 15,3-1 2-15,-4-10 1 16,1-5 0-16,-1-8 3 16,-3-1-1-16,-4-3 1 15,-2-2 1-15,-2 4-1 16,-3 0 4-16,-5 3 15 15,-1 6 5-15,-4 0 6 16,0 4 0-16,-5 0-15 16,2 3-5-16,0 1-8 0,1 3-4 15,2 7-1-15,0-5-3 16,3 9-2 0,0-1-1-16,5 4-1 0,3 5 2 15,6 0 1-15,3 2-1 16,8-3 2-16,-2-7 0 15,4-11 1-15,6-3 1 16,-2-16 3-16,0-3 1 0,-5-13 2 16,-8 1 2-16,-10 0 21 15,-5 1 9-15,-14 12 8 16,-5-1 1-16,-10 15-25 16,6 6-14-16,1 9-121 15,3 10-155-15</inkml:trace>
  <inkml:trace contextRef="#ctx0" brushRef="#br0" timeOffset="517.3563">14721 14291 434 0,'-4'-2'315'0,"-4"-3"48"15,1 2-90-15,3 0-88 0,1 3-33 16,0 6-51 0,2-6-19-16,1 0-29 15,1 9-8-15,4 12-13 0,4 32-7 16,-6-24-9-16,-2 0-4 0,1 0-6 31,4 2-1-31,1-5-131 16,-1 0-126-16</inkml:trace>
  <inkml:trace contextRef="#ctx0" brushRef="#br0" timeOffset="937.2174">14722 14749 407 0,'-1'-3'305'31,"0"-1"15"-31,-2 0-88 16,2 3-37-16,-1 1-54 15,1 0-26-15,0 0-43 16,0 4-14-16,0 20-28 15,-2 33-11-15,7-22-10 0,-4 0-2 16,0-4-68 0,0-1-66-16,0-1-314 0</inkml:trace>
  <inkml:trace contextRef="#ctx0" brushRef="#br0" timeOffset="1427.3545">14683 15407 401 0,'-1'-7'282'0,"1"-5"8"16,0 3-99-16,0 4-37 15,1 2-55-15,3 2-24 16,-4 1-41-16,0 0-9 16,0 0-8-16,1 12-2 15,5 42 7-15,-4-24 1 16,-3 9 0-16,-7 4-1 15,5 6-9-15,-1 1-5 16,2-9-66-16,4-4-79 0</inkml:trace>
  <inkml:trace contextRef="#ctx0" brushRef="#br0" timeOffset="1803.6049">14707 16029 211 0,'-2'-4'189'15,"1"-5"82"-15,-5 1-18 16,6 1-11-16,-1 2-8 16,-2 9-55-16,3 5-27 15,-2 8-59-15,2 8-24 16,0 7-26-16,0 0-13 0,3 0-15 15,0-3-36-15,1-8-131 16,-1-5-124-16</inkml:trace>
  <inkml:trace contextRef="#ctx0" brushRef="#br0" timeOffset="2264.3207">14696 16495 385 0,'0'-2'294'0,"-1"0"48"0,-3 2-99 15,3 0-97 1,0 0-37-16,0 0-49 15,0 0-15-15,1 9-15 16,1 10-5-16,2 32-5 0,-3-29 0 16,-4 2 33-16,3 2 4 15,-3-1 13-15,1-1 1 0,0-5-35 16,1-5-6 0,1-6-13-16,1-2-6 0,0-6-20 15,0-4-79-15</inkml:trace>
  <inkml:trace contextRef="#ctx0" brushRef="#br0" timeOffset="5718.9796">19635 10603 380 0,'-4'-4'234'15,"-1"0"-37"-15,-1-2-38 16,1 5-19-16,-4 1-34 16,1 2-21-16,1 7-28 15,-1-4-8-15,2 1-16 16,4 2-6-16,-2 2-11 16,3 2-4-16,5 5-6 15,-3-3-1-15,6 0 1 16,2-2 0-16,1-2 2 0,5-5 4 15,5-3 16-15,-2-6 8 16,4-6 23-16,-1-4 8 16,-6-7 6-16,-5 3 1 15,-8-1-4-15,-2 4 1 16,-8 5-1-16,-5 0-3 16,-3 6-15-16,-3-1-13 15,-3 1-21-15,3 3-5 0,-1-3-7 16,2 4-1-16,5 3-7 15,0 0-3-15,6 5-5 16,1-2-2-16,1 9 1 16,6 0 2-16,-1 7 4 15,7 0 3-15,5-5 2 16,-2-1 0-16,7-7 3 16,-1 1 0-16,5-9 1 15,-1-2 1-15,-1-10 2 16,-1-4 4-16,-7-8 14 15,-3-5 2-15,-7 1 9 16,-2 0 1-16,-10 6 5 16,-3 7 5-16,-5 5-6 15,-4 5-1-15,4 2-20 16,0 2-8-16,5 0-7 0,2 8-5 16,5 5 0-16,0 1 0 15,2 2-6-15,5 1 1 16,1-1-1-1,6 1 2-15,11-2 4 0,1-5 1 16,9-10 4 0,2-7 2-16,-1-10 6 0,-5 0 1 15,-9-3 3-15,-10 2-1 16,-17 4-48-16,-5 5-115 16</inkml:trace>
  <inkml:trace contextRef="#ctx0" brushRef="#br0" timeOffset="6299.3469">19612 10938 561 0,'0'-3'299'16,"0"2"-80"-16,0 0-91 15,0 1-27-15,0 0-32 16,0 0 1-16,0 0 17 16,0 0 8-16,0 11 2 0,0 35-14 15,0-21-34 1,2 6-15-16,0 2-18 15,0 3-4-15,-1 3-69 16,0-3-110-16</inkml:trace>
  <inkml:trace contextRef="#ctx0" brushRef="#br0" timeOffset="6691.9596">19658 11405 622 0,'-4'0'355'0,"-2"0"-59"16,-1 4-88-16,3 5-97 0,3 6-34 15,1 8-43 1,6 6-11-16,-2 7-13 15,4-1-4-15,-1 6 0 16,3-4 13-16,-2-3-139 16,0-3-163-16</inkml:trace>
  <inkml:trace contextRef="#ctx0" brushRef="#br0" timeOffset="7179.911">19637 12072 404 0,'0'-8'288'0,"1"-7"17"15,-1 1-98-15,1 0-20 16,-1 0-21-16,0 1-11 16,0 7-23-16,-2 3-19 15,0 9-38-15,0 6-19 16,-1 9-30-16,0 8-5 15,-2 20-11-15,2 5-4 0,3 9-3 16,3 1-21 0,6-15-228-16</inkml:trace>
  <inkml:trace contextRef="#ctx0" brushRef="#br0" timeOffset="7614.1502">19644 12709 591 0,'-1'-9'396'15,"-1"-8"-15"-15,-1 7-134 16,1 6-48-16,0 8-71 16,-2 9-29-16,4 8-50 15,0 5-14 1,0 11-21-16,3 5-6 0,0 0-5 16,0 5-32-16,3-6-183 15</inkml:trace>
  <inkml:trace contextRef="#ctx0" brushRef="#br0" timeOffset="8009.3611">19624 13312 660 0,'-1'-6'358'0,"1"-3"-64"0,-2 0-56 16,1 7-62-16,1 4-31 16,0 7-36-16,-1 8-24 15,1 12-31 1,0 4-11-16,1 10-27 16,-1 2-7-16,0 3-5 0,2-1-58 15,3-3-220-15</inkml:trace>
  <inkml:trace contextRef="#ctx0" brushRef="#br0" timeOffset="8384.3294">19627 13980 934 0,'-1'-4'414'16,"-2"4"-225"-16,3 0-33 16,0 0-49-16,0 0-29 0,1 22-21 15,4 37-13 1,-3-29-25-16,1 3-6 0,0 1-6 16,1-3-7-16,0-1-109 15,1-1-110-15</inkml:trace>
  <inkml:trace contextRef="#ctx0" brushRef="#br0" timeOffset="8790.6496">19615 14664 735 0,'-1'0'430'0,"0"0"-71"0,1 9-160 15,-1 3-34-15,1 8-56 16,-5 4-16-16,2 8-25 16,2 9-10-16,-1 8-30 15,0 7-8-15,2-3-11 0,-1-7-4 16,2-12 12-16,3-11-61 15,-1-15-217 1</inkml:trace>
  <inkml:trace contextRef="#ctx0" brushRef="#br0" timeOffset="9556.5246">19581 15432 1003 0,'-4'0'458'16,"1"0"-212"-16,2 3-48 16,1-3-78-16,0 0-26 0,0 8-36 15,1 14-14-15,6 40-25 16,-6-24-6-1,-1 8-17-15,2 6-47 0,-2-4-138 16,0 1-134-16</inkml:trace>
  <inkml:trace contextRef="#ctx0" brushRef="#br0" timeOffset="9859.3874">19561 16058 710 0,'-1'-3'405'15,"-1"-1"-47"-15,2 1-105 16,0 3-100-16,0 0-44 16,0 2-63-16,0 20-17 0,-2 39-17 15,2-25-4-15,0 7-35 16,2 2-45 0,2-3-180-16</inkml:trace>
  <inkml:trace contextRef="#ctx0" brushRef="#br0" timeOffset="10200.2345">19582 16598 1016 0,'-1'-4'449'0,"2"2"-214"0,-2 2-41 16,1-1-74-16,0 0-29 15,0 1-47-15,0 0-8 16,0 0 0-16,2 9-5 15,1 16-5-15,3 34-3 0,-6-21-8 16,-2 4-4-16,0 2-7 16,2-2-36-16,-3-10-198 15</inkml:trace>
  <inkml:trace contextRef="#ctx0" brushRef="#br0" timeOffset="11539.3306">21867 11471 432 0,'-1'1'278'0,"-6"3"-16"15,-7-4-100-15,2 2-18 0,-10 0-32 16,2-2-10-16,0 5-21 16,-1 4-11-16,8-1-10 15,1 7-6-15,7 0-14 16,7-1-6-16,8 4-12 15,5 0-4 1,10-1-3-16,2-1-4 0,4-5-3 16,-1-9 2-1,-7-9 11-15,-3-7 21 16,-12-7 29-16,-4 2 9 0,-6-7 11 16,-6 4-9-16,-11 4-14 15,-1 2-6-15,-9 9-12 16,-2 7-11-16,0 3-15 15,1 1-7-15,7 7-13 16,5 0-3-16,9 6-2 0,6 3-2 16,5 3 0-16,6-4 2 15,8-4 1-15,4-1 0 16,3-6 3-16,2-4 0 16,-1-9 1-16,-1-2 0 0,2-7 1 15,-8-4 0-15,-3-4 1 16,0-3 0-1,-9 0 1-15,0 6 1 16,-6 8 18-16,-3 6 5 16,-12 3 4-16,0 6 1 0,-13-1-16 15,-2 0-7-15,1 7-7 16,4-4-3-16,11 9-3 16,3-2-3-1,12 4-1-15,2 1 1 0,13-3 0 16,5 5 2-1,9-10 1-15,3-2 0 0,-1-8 0 16,0-4 3-16,-10-10 0 0,-4-2 2 31,-7-2 2-31,-7-1 1 0,-5-2 3 0,-4 5-3 16,-15-3 27-16,-6 3 0 16,-10 7 2-1,-4-1 1-15,4 10-29 0,7 2 2 0,11 6-9 16,6 4-36-1,13 5-227-15</inkml:trace>
  <inkml:trace contextRef="#ctx0" brushRef="#br0" timeOffset="12151.097">21806 11772 769 0,'-3'1'392'15,"-4"4"-111"-15,4 4-67 16,-2 5-84-16,0 4-33 16,3 6-49-16,2 4-20 15,4 2-20-15,-2 3-2 16,-1 0-67-16,1-1-120 15</inkml:trace>
  <inkml:trace contextRef="#ctx0" brushRef="#br0" timeOffset="12572.5777">21826 12250 783 0,'2'-2'430'0,"0"-5"-100"0,-2 13-145 15,-4 4-36-15,-2 12-54 16,-4 6-20-16,3 4-32 15,2 4-17-15,1 0-19 16,1-2-26-16,0 1-157 16,3-1-225-16</inkml:trace>
  <inkml:trace contextRef="#ctx0" brushRef="#br0" timeOffset="12958.24">21815 12782 810 0,'-1'8'451'0,"-2"7"-70"0,0 9-184 15,0 3-36-15,-3 8-67 16,-1 6-28-16,-1 5-45 0,-1 2-10 16,2 4-27-16,2 0-83 15</inkml:trace>
  <inkml:trace contextRef="#ctx0" brushRef="#br0" timeOffset="13338.0033">21808 13408 957 0,'-1'6'450'0,"-3"6"-151"16,3 4-87-16,5 10-80 15,-2 1-23-15,5 7-51 0,-5 2-16 16,2 1-10 0,-5-1-5-16,-4 2-11 15,-1-1-6-15,-2-3-1 16,3-1-72-16</inkml:trace>
  <inkml:trace contextRef="#ctx0" brushRef="#br0" timeOffset="14100.5086">21775 14102 466 0,'0'-4'328'15,"0"2"11"-15,3-2-108 0,-3 2-18 16,0 1-17-1,0 0-14-15,0 1-32 0,0 0-16 16,7 27-49-16,7 44-14 0,-19-24-32 16,2 2-14-16,-1-4-41 15,1-8-79-15,7-11-310 16</inkml:trace>
  <inkml:trace contextRef="#ctx0" brushRef="#br0" timeOffset="14580.3018">21785 14768 553 0,'1'-2'306'16,"1"-4"-48"0,1 2-33-16,-3 2-26 0,0 1-12 15,0 1-24 1,0 0-14-16,0 0-39 15,5 20-18-15,6 40-30 16,-15-22-20-16,3 5-27 0,-2 0-9 16,0 3-96-16,2-2-98 15</inkml:trace>
  <inkml:trace contextRef="#ctx0" brushRef="#br0" timeOffset="14941.8336">21771 15496 664 0,'0'2'391'0,"-3"4"-32"0,3 8-92 16,-2 6-91-16,0 3-41 15,2 12-67-15,0 0-24 16,0 3-31-16,2 4-34 16,1-5-183-16</inkml:trace>
  <inkml:trace contextRef="#ctx0" brushRef="#br0" timeOffset="15313.5564">21770 16137 537 0,'1'0'366'15,"-1"2"62"-15,2 3-122 16,-2-5-94-16,0 0-41 0,0 20-92 15,3 35-33-15,-1-23-53 16,-1-1-74-16,0-6-416 16</inkml:trace>
  <inkml:trace contextRef="#ctx0" brushRef="#br0" timeOffset="15697.8734">21760 16559 695 0,'0'5'354'0,"0"10"-133"15,1 6-61-15,0 5-12 16,1 9-30-16,2 3-14 15,0 5-19-15,-1 1-14 16,-1-6-37-16,2-5-9 0,-4-12-15 16,3-8-77-16</inkml:trace>
  <inkml:trace contextRef="#ctx0" brushRef="#br0" timeOffset="65060.7963">17229 17723 632 0,'0'-15'412'0,"-1"-9"-45"16,-3 15-111-16,0 2-48 16,-8 18-82-16,-1 9-31 15,-4 9-42-15,7 9-13 16,-3 7-22-16,3 1-7 16,4-2-5-16,-2-6-1 15,3-11-1-15,5-6 0 0,3-12-2 16,-2-3 0-16,3-4 0 15,3-5 0-15,1-11 3 16,3-4 1-16,7-20-1 16,-2-6 1-16,4-4 0 15,-3 1 2 1,-9 8 1-16,-4 8 0 0,-9 10-3 16,-1 7-3-16,-3 11-7 15,1 3-3-15,2 6-4 16,4 5 1-16,4 5 3 15,7 6 1-15,12 6 2 16,3 4 1-16,10 6 2 16,3 3 0-16,2-3 2 15,-7-2 0-15,-9-6 2 16,-14-5 2-16,-20 0 3 16,-9-8 3-16,-22-2 4 15,-3-4 1-15,-9-9-2 0,-1-1-3 16,14-3-6-1,7 0-5-15,18 2-38 16,8 1-35-16,12 3-101 0,5 3-100 16</inkml:trace>
  <inkml:trace contextRef="#ctx0" brushRef="#br0" timeOffset="65396.1819">17448 17842 681 0,'-2'-1'438'0,"2"1"-15"0,2 4-130 0,-2-4-128 15,1 3-43-15,27 21-47 16,32 30-16 0,-25-26-27-16,2-4-11 0,-2-2-11 15,-3-5-26-15,-7-1-151 16,-1-1-142-16</inkml:trace>
  <inkml:trace contextRef="#ctx0" brushRef="#br0" timeOffset="65585.8225">17680 17838 1041 0,'-6'0'484'0,"-10"5"-208"0,-4 9-52 15,4 10-91-15,-3 4-31 16,6 7-50 0,-1-2-17-1,3-2-23-15,2-1-15 0,1-11-230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24:53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1672 5327 744 0,'-2'3'367'0,"-3"9"-110"15,-1 14-64-15,3 26-59 16,2 13-21-16,2 24-38 16,7 5-16-16,3-2-29 15,3-6-5-15,0-21-48 16,2-8-70-16,5-19-270 15</inkml:trace>
  <inkml:trace contextRef="#ctx0" brushRef="#br0" timeOffset="351.4826">2080 5725 908 0,'-2'-3'409'15,"-7"2"-185"-15,-2 3-37 16,-7 5-59-16,-1 9-27 16,-6 7-49-16,3 6-24 0,11 12-31 15,6 2-9-15,18-3 0 16,6-4 2-16,10-11 9 15,0-7 4-15,7-10 7 16,-2-7 4-16,-7-13 13 16,-4 0 5-16,-23-13 4 15,-6-2-1-15,-16 4-13 16,-4-1-9-16,0 9-49 16,2 2-66-16,4 5-442 15</inkml:trace>
  <inkml:trace contextRef="#ctx0" brushRef="#br0" timeOffset="523.0495">2195 5800 887 0,'15'6'383'0,"19"7"-203"0,2 4-40 15,7 8-66-15,3 4-20 16,3 3-31-16,2 4-8 15,-13-4-23-15,-3-2-46 16,-6-11-217-16</inkml:trace>
  <inkml:trace contextRef="#ctx0" brushRef="#br0" timeOffset="698.583">2491 5740 1062 0,'-10'16'456'0,"-24"19"-249"16,-2 10-62-16,4 10-79 16,-5 3-20-16,6 4-26 15,3-3 21-15,10 2-152 16,-1-9-147-16</inkml:trace>
  <inkml:trace contextRef="#ctx0" brushRef="#br0" timeOffset="1033.6967">2629 5754 907 0,'0'-1'446'0,"-2"-1"-168"16,0 7-131-16,1-5-38 16,0 5-52-16,-1 24-9 15,1 33-16-15,2-31-3 16,10-2-13-16,7-3-6 0,1-9 1 16,8-6 0-16,3-11 8 15,-3-10 3-15,9-9 4 16,0-4 0-1,-4-8-17-15,-1 2-24 0,-17-5-73 16,-8 5-66-16,-17 5-219 16</inkml:trace>
  <inkml:trace contextRef="#ctx0" brushRef="#br0" timeOffset="1160.5307">2702 5549 771 0,'0'-1'392'0,"1"3"-138"16,2-1-113-16,-3-1-86 0,0 0-107 16</inkml:trace>
  <inkml:trace contextRef="#ctx0" brushRef="#br0" timeOffset="1749.8846">3175 5697 760 0,'-8'-5'398'0,"-11"-6"-91"15,1 3-85-15,1 6-98 16,0 3-41-16,8 9-64 16,-2 0-22-16,7 5-14 15,5-1 3-15,8-3 5 16,7 3 7-16,7-5 6 16,-1-3 0-16,-2-4 5 15,-1-2 1-15,-7-1 4 16,-3-2 1-16,-7-1-2 15,-4 1-5-15,-10 3-8 0,-7-1-1 16,-5 10-4-16,-1 3 1 16,0 7 0-16,9 4-2 15,3 2-2-15,5-2 0 16,9-2 0-16,3-2 1 16,8-6 5-16,6 0 2 15,7-6 1-15,9 0 3 16,-2-9 3-16,2-6 3 15,-6-9 2-15,-3-8 0 0,2-4-1 16,-7-2-1-16,-3 2-2 16,-4 3 0-16,-8 6 24 15,-2 5 19-15,-2 9 28 16,0 6 10-16,-1 11-15 16,1 4-20-16,1 5-30 15,3 4-12-15,4 2-68 16,3-1-70-16</inkml:trace>
  <inkml:trace contextRef="#ctx0" brushRef="#br0" timeOffset="2193.2315">4218 5711 820 0,'-7'-3'397'0,"-12"-3"-135"16,-6 0-41-16,-7 9-69 15,3 4-46-15,3 6-73 16,7 4-23-16,8 7-16 16,2 1-3-16,9 5 1 15,7 4 2-15,14-8 6 16,5-5 3-16,9-11 12 15,-2-10 5-15,0-10 24 16,-8-9 14-16,-8-6 10 16,-4-4 0-16,-14 1-21 15,-1 2-16-15,-15 4-28 16,-1 4-56-16</inkml:trace>
  <inkml:trace contextRef="#ctx0" brushRef="#br0" timeOffset="2749.5798">5163 5808 548 0,'8'-9'295'15,"3"-15"-35"-15,8-9-111 16,7-8-56-16,0-7-3 15,5-3 3-15,-6 6-1 16,-7 1 1-16,-6 7-2 16,-7 8-8-16,-6 5-5 15,-6 18-19-15,-4 7-12 16,2 24-31-16,2 12-13 0,8 16-5 16,8 11 0-1,6 5 2-15,3 1 3 0,-1-5-27 16,3-9-70-16</inkml:trace>
  <inkml:trace contextRef="#ctx0" brushRef="#br0" timeOffset="3137.4405">5705 5414 943 0,'-7'-6'375'0,"-13"-5"-245"0,-1 4-38 16,0 10-35-16,1 3-11 16,10 8-25-16,5 3-4 15,8-3-9-15,3 3-3 16,6-6 4-16,3-2 4 15,2-8 5-15,0-5 2 16,6-11 1-16,3-3-3 16,5-4-2-16,2 1 2 15,2 5 5-15,3 7 2 0,-10 9 1 16,-4 9-4-16,-14 11 7 16,-10 2 4-16,-2 8 4 15,-6-8 1-15,-8-4 2 16,2-2-50-16,-7-10-149 15,3 2-180-15</inkml:trace>
  <inkml:trace contextRef="#ctx0" brushRef="#br0" timeOffset="3309.2643">5664 5619 1038 0,'6'0'460'15,"6"-2"-220"-15,13 2-135 16,8-4-32-16,15 0-38 16,-2 0-11-16,-1 2-20 15,-9-4-60-15,-11 4-238 0</inkml:trace>
  <inkml:trace contextRef="#ctx0" brushRef="#br0" timeOffset="3471.3918">5686 5709 830 0,'6'2'418'0,"11"3"-109"15,12 2-103-15,18-1-54 16,5-3-35-16,-4-1-46 16,-1-2-15-16,-6-4-99 15</inkml:trace>
  <inkml:trace contextRef="#ctx0" brushRef="#br0" timeOffset="4099.5806">6627 5461 991 0,'-2'2'381'0,"-3"19"-269"16,-2 10-46-16,8 28-37 15,0 6 14-15,3 5 17 16,2-3 5-16,4-14-5 16,-6-9-10-16,0-21-11 15,4-11 9-15,-10-20 7 16,4-11 1-16,1-18-9 15,-3-9-14-15,0-7-10 16,-3 0-3-16,-4-3-2 16,-1-1-1-16,-1 8-9 15,2 2-8-15,7 21-11 16,2 15-15-16,9 25-7 16,12 16 1-16,16 16-1 15,4 7 14-15,14 5 13 16,-8-3 5-16,-4-4 9 15,-1-10 4-15,-8-21 8 16,4-12 6-16,-8-23 8 0,0-9 2 16,-8-13 1-16,-4-5 0 15,-12-1-1-15,-8-7-1 16,-14 0-10-16,-3 3-6 16,1 13-73-16,2 5-58 15,6 20-267-15</inkml:trace>
  <inkml:trace contextRef="#ctx0" brushRef="#br0" timeOffset="4259.8074">7357 5825 1310 0,'1'3'591'15,"1"-1"-280"-15,1-3-155 16,-5 0-44-16,2 0-155 15,0-1 7-15</inkml:trace>
  <inkml:trace contextRef="#ctx0" brushRef="#br0" timeOffset="4932.7213">7803 5528 769 0,'-4'3'353'15,"-2"7"-161"-15,1 15-95 16,0 12-42-16,5 15-9 15,0 4 6-15,4 4 2 16,-1-8 2-16,1-15-9 16,6-10-9-16,-4-24 7 15,3-8 0-15,-1-21-1 16,-3-8-4-16,1-13-15 16,-8-5-5-16,-6-1-4 15,0-3 0-15,-3 2-5 16,-3 2-3-16,7 14-10 0,1 10-6 15,4 21-17-15,7 13-4 16,11 24 2-16,2 11 2 16,16 17 18-16,1 3 5 15,6-6 4-15,4-3 3 16,4-14 8-16,1-11 3 0,-4-19 12 16,-2-12 5-16,-9-19 4 15,-1-7 0-15,-10-12 12 16,-4-4 0-16,-20-6-2 15,-7-7 0-15,-16-7-23 16,-7 1-8-16,3 9-11 16,3 15-35-16,9 27-127 15,6 14-108-15</inkml:trace>
  <inkml:trace contextRef="#ctx0" brushRef="#br0" timeOffset="5599.3899">8419 5692 730 0,'0'2'365'0,"6"0"-94"0,8 1-88 16,6-6-54-16,4-2-28 16,-1-10-43-16,-2-3-15 15,-6 0-14-15,-5 1-2 16,-10 2-7-16,-7 2-4 15,-13 2-9-15,-8 2-6 16,-4 12-12-16,-1 5-6 16,9 11-4-16,6 9-1 15,5 7 10-15,8 3 6 16,7-3 7-16,6 1 1 0,11-9 2 16,4-6 2-16,5-10 3 15,1-7 5-15,2-9 3 16,-2-10 0-16,-2-4-5 15,1-5-8-15,-6-1-8 16,1 3-2-16,-8-4-3 16,-2 4 8-16,-6 9 1 15,-3 0 0-15,-4 10-8 16,-1 3-4-16,-3 6-4 16,-2 7 0-16,3 7 8 15,1 2 0-15,4 0 4 16,5 2 4-16,7-4 0 15,1-2 6-15,7-4 4 16,0-7 1-16,-2-10 6 16,-2-6-1-16,-3-5-1 15,3-5-1-15,-1-4-5 0,-5-2 1 16,-4 2-3-16,-5 6-5 16,-6 7 6-16,5 6-1 15,-4 11 1-15,0 6 1 16,4 10-5-16,-2-2 1 15,7-1-1-15,4 2 0 16,7-7-2-16,7-1 15 16,7-12 33-16,3-5 10 15,6-10 15-15,-14-4-7 0,-8-7-22 16,-8-3-7-16,-15-3-31 16,0 1-56-16,-5 7-202 15</inkml:trace>
  <inkml:trace contextRef="#ctx0" brushRef="#br0" timeOffset="5836.215">9191 5356 676 0,'1'-10'410'0,"5"-6"-20"16,-4 6-127-16,1 17-106 15,2 15-48-15,7 20-57 16,1 9-2-16,1 8-14 0,1 5-8 16,-1 0-10-16,-2-2-3 15,1-4-18-15,-5-9-41 16,-6-20-123-16,1-7-149 16</inkml:trace>
  <inkml:trace contextRef="#ctx0" brushRef="#br0" timeOffset="5971.1539">9183 5634 1225 0,'6'-1'525'15,"2"-1"-268"-15,13 2-166 16,6 1-39-16,5-4-25 16,5 1 13-16,4 0-120 15</inkml:trace>
  <inkml:trace contextRef="#ctx0" brushRef="#br0" timeOffset="6665.9725">9763 5703 663 0,'-5'-8'356'0,"-10"-9"-72"16,-4-2-42-16,-6 7-74 15,-7 1-26-15,-1 11-66 16,-1 6-28-16,15 6-38 16,-1 5-13-16,12 4-4 15,8 1 2-15,8-2 4 16,12-3 2-16,8-6 7 15,4-5 2-15,5-7 5 16,-8-6-1-16,-1-7 2 16,-1-3 0-16,-11-5-3 15,6 2 1-15,-8 2-6 16,-9 2-4-16,5 10-4 16,-8 3 0-16,5 10-1 15,3 8 1-15,4 8 2 16,-2 3 2-16,-6-2 4 0,-1-1 2 15,-5-11 4-15,3-2-1 16,4-10 5-16,5-5 1 16,6-10-6-16,3-3-5 15,6-5-10-15,-1 0-6 16,0 1-2-16,-1 5 0 16,-3 6-2-16,-4 9 0 15,-4 12 18-15,-4 8 9 16,-4 12 20-16,-2-2 4 15,-4 2-13-15,0-2 6 0,3-7-119 16,2-6-70-16</inkml:trace>
  <inkml:trace contextRef="#ctx0" brushRef="#br0" timeOffset="8600.6223">23633 7022 812 0,'-8'6'358'16,"-11"15"-164"-16,-1 9-60 15,-6 19-42-15,-2 3-4 16,0-1-17-16,0 1-9 16,12-12-20-16,5-9-8 0,13-15-6 15,5-15-1-15,12-24-4 16,8-11-1-16,4-18-7 16,5-5-1-16,-4 0 10 15,-3-4 3-15,-8 1 0 16,0 4 0-16,-8 14 7 15,-2 9 2-15,-5 30-6 16,-1 15-5-16,3 26-17 16,3 10-8-16,8 14 6 15,0 3 0-15,4 3-3 16,0-1 0-16,-4-10-8 16,1-4-45-16,-10-19-154 15,-6-13-153-15</inkml:trace>
  <inkml:trace contextRef="#ctx0" brushRef="#br0" timeOffset="8739.186">23536 7182 898 0,'9'4'487'0,"5"0"-84"16,23 5-246-16,9 3-38 15,15 1-69-15,3 2-23 16,-11-6-103-16</inkml:trace>
  <inkml:trace contextRef="#ctx0" brushRef="#br0" timeOffset="9425.9935">17161 4312 882 0,'-3'17'406'0,"0"15"-151"16,3 22-121-16,5 12-18 15,-1 5-32-15,-3-6-27 16,4-4-27-16,-4-8 7 16,6-13-111-16,3-14-104 15</inkml:trace>
  <inkml:trace contextRef="#ctx0" brushRef="#br0" timeOffset="9781.6243">17109 4430 1012 0,'5'-10'477'0,"12"-19"-188"15,4 0-85-15,17 5-101 16,3 1-33-16,16 16-46 16,0 4-11-16,-1 10-7 15,-3 8-4-15,-28 2-2 16,-9 4-3-16,-24 2 1 15,-12-4-4-15,-6 7-14 16,-6-3-5-16,7-7-21 16,9 4-2-16,16-12 10 15,14 2 6-15,16 5 16 0,5 0 8 16,-2 7 4-16,-4 1 3 16,-12 7 30-16,-14 0 23 15,-16 6 40-15,-16 1 16 16,-31-11-12-16,-9-2-17 15,-8-18-35-15,9-7-17 16,24-14-52-16,14-5-60 16</inkml:trace>
  <inkml:trace contextRef="#ctx0" brushRef="#br0" timeOffset="18664.3964">10916 5597 609 0,'4'11'298'15,"4"7"-98"-15,-2 14-105 16,-2 5-19-16,-4 8-27 16,-5-2-7-16,-3-5-18 15,2-6-7-15,6-16-4 16,2-10-3-16,13-24-6 0,5-12-1 15,2-13-2-15,3-2 1 16,-3 2 4-16,-2 6 0 16,-6 10 39-16,-3 4 20 15,-10 9 36-15,2 12 9 16,-9 5-33-16,-5 9-20 16,-3 9-36-16,1 3-9 0,7 1-8 15,4 3-2-15,14-5-1 16,6 0 1-1,11-4 6-15,4-4-39 0,5-1-200 16,-1-7-256-16</inkml:trace>
  <inkml:trace contextRef="#ctx0" brushRef="#br0" timeOffset="19080.9849">11486 5679 623 0,'-3'7'385'16,"-3"1"-39"-16,-10 13-125 15,-5-3-40-15,-10 8-75 16,1 2-34-16,-7-8-38 16,5 1-10-16,8-17-3 15,-2-7-4-15,19-12-15 16,4-6-6-16,4-5-12 16,10-1-1-16,2-2 8 15,-1 0 4-15,5 9 2 0,1 4-2 16,-5 11 1-16,-1 5 4 15,-1 17 21-15,0 4 10 16,0 8 7-16,8 7-3 16,-2-4-17-16,1-2-4 15,4-6-3-15,3-7-1 16,-1-17 2-16,2-5 0 0,2-16-1 16,-6-2 0-16,-5-7-2 15,-3-2 0-15,-4 0-1 16,0 0-2-16,-3 10-3 15,-1 5-4-15,-3 16-7 16,3 5-1-16,-3 16 9 16,4 9 6-16,2 4 6 15,-2 6 1-15,2-3-4 16,-2-6 4-16,0-13-574 16</inkml:trace>
  <inkml:trace contextRef="#ctx0" brushRef="#br0" timeOffset="20197.8244">1797 6857 314 0,'-6'-6'275'0,"-5"-4"37"0,-5 3-65 15,-6 1-23 1,-7 6-56-16,-3 4-28 0,1 10-51 16,1 3-24-16,5 11-40 15,6 2-14-15,10 9-16 16,4 0-7-16,23-2 5 16,6-4 4-16,16-13 8 15,8-3 3-15,-12-20 6 16,0-2 5-16,-16-14 12 15,-12-3 31-15,-15 0 14 16,-13-4-1-16,-12 8-10 16,-2 3-34-16,0 7-21 15,9 6-6-15,11 2-72 16,4-2-122-16</inkml:trace>
  <inkml:trace contextRef="#ctx0" brushRef="#br0" timeOffset="20365.5478">1854 6893 933 0,'23'-6'400'0,"13"-5"-209"16,10 5-116-16,0-1-21 16,-4 7-31-16,-8-1-8 15,-5 2-22-15,-2 6-52 16,-11-5-315-16</inkml:trace>
  <inkml:trace contextRef="#ctx0" brushRef="#br0" timeOffset="20511.4864">2035 6931 796 0,'0'14'391'0,"-6"10"-121"16,2 4-45-16,4 3-69 15,-4-2-37-15,9-3-60 16,3-3-24-16,4-4-89 15,-1-11-117-15</inkml:trace>
  <inkml:trace contextRef="#ctx0" brushRef="#br0" timeOffset="21047.5418">2477 7020 733 0,'-8'-8'342'15,"-10"-10"-124"-15,0 3-55 16,-5 4-60-16,0 6-22 16,-6 9-45-16,2 5-21 15,10 7-16-15,3 1-6 16,12 6-2-16,2-2 0 15,5-2 4-15,3-2 3 0,10-7 5 16,4-2 3-16,5-9 4 16,0-3 1-16,-1-7 1 15,-1 0 0-15,-9-7-1 16,-4 1-1-16,-7 3 0 16,-3 1 0-16,-2 8 8 15,-2 1 4-15,0 8 0 16,1-4-1-16,0 0-11 15,1 14-5-15,10 33-3 16,1-31 1-16,5-9 5 16,-1-7 2-16,1-5 6 15,1-3 1-15,-1-10 0 16,5 2-3-16,-1-4-5 16,4 4-5-16,0 3 13 0,1 4 6 15,2 8 17 1,-4 4 11-16,3 14 4 0,-6-4 7 15,-8 10 14-15,-8-8-1 16,-12 4-11-16,-9-3-12 16,-9-6-74-16,1 1-81 15</inkml:trace>
  <inkml:trace contextRef="#ctx0" brushRef="#br0" timeOffset="21614.0419">3737 6856 976 0,'-12'-1'452'15,"-14"3"-207"-15,-2 7-52 16,-4 6-75-16,1 5-38 16,10 5-51-16,2-2-12 15,19 7-25-15,10 0-2 16,15-4 8-16,8-1 4 16,7-13 5-16,-6-4 3 15,0-11 4-15,-3-9 5 0,-14-7 8 16,-1-6 2-16,-15-10 1 15,-8-4-5-15,-10-14-8 16,-2-6-3-16,0-5-8 16,6 0-2-16,13 8-7 15,4 4-5-15,13 14-10 16,6 3-4-16,10 20-4 16,9 13-12-16,2 7-98 15,-1 12-95-15</inkml:trace>
  <inkml:trace contextRef="#ctx0" brushRef="#br0" timeOffset="21880.4864">3981 6888 993 0,'-2'10'425'0,"-5"1"-211"15,1 12-94-15,6 4-10 16,3 3-20-16,7-3-14 16,6-9-4-16,6-3 3 0,2-12 8 15,4-2 3-15,2-3-12 16,-6-10-12-16,-2-1-16 16,-4-4-8-16,-10-3-17 15,-2 0-4-15,-5-3-65 16,-1-1-66-16,-2 3-257 15</inkml:trace>
  <inkml:trace contextRef="#ctx0" brushRef="#br0" timeOffset="22164.2925">4350 6978 846 0,'-1'6'408'0,"2"7"-142"15,3 2-71-15,7-3-75 16,4 2-23-16,4-6-23 16,0-1-6-16,2-7 0 0,5 1-4 15,-4-4-4-15,-4-6 3 16,-2-6-5-16,-7-5-2 16,-9-5-10-16,2 5-9 15,-19-2-6-15,-7 4 3 16,-5 10-2-16,-9 2-6 15,4 7-12-15,7 6-11 16,8 3-63-16,6 1-82 16</inkml:trace>
  <inkml:trace contextRef="#ctx0" brushRef="#br0" timeOffset="22712.575">5556 6856 499 0,'-6'8'318'16,"-1"18"3"-16,-7 6-35 0,-6 4-73 16,-2-2-40-16,-9-6-70 15,-2-6-35-15,-2-13-25 16,-1-9-9-16,5-8-9 16,4-7-4-16,8-5-15 15,6-3-5-15,11-2-8 16,3 1-4-16,13 3-7 15,5 9-4-15,7 14-4 16,4 4 1-16,5 21 13 16,2 4 11-16,1 4 9 15,-3-1 4-15,-6-1 1 16,-6-8-1-16,-7-3-88 16,-3-5-151-16</inkml:trace>
  <inkml:trace contextRef="#ctx0" brushRef="#br0" timeOffset="22860.8666">5321 6596 1189 0,'-5'-5'496'16,"-3"1"-310"-16,9 9-76 16,5-1-90-16,9 9-18 15,10 1-28-15,3 2-75 0</inkml:trace>
  <inkml:trace contextRef="#ctx0" brushRef="#br0" timeOffset="23414.0826">5559 6435 942 0,'7'0'377'0,"11"-8"-225"16,12 7-57-16,15 2-34 15,8 0 7-15,9 4-1 16,-4-4-9-16,-8-1-15 16,-8 0-5-16,-21-3-11 15,-2 2 0-15,-14-4 3 0,-8-2-2 16,-1-1-7-16,-8 0-6 15,-5 1-12-15,3 4-3 16,0 5-6-16,0 2-3 16,10 7-2-16,0 4 0 15,2 0 2-15,2 1 2 16,5 1 2-16,-3-2 2 16,1-1 4-16,8 2 0 15,-9-5 1-15,6 0 1 16,-4-1-2-16,-3 3-1 0,-1 8-3 15,1 5-6-15,6 16-4 16,-4 4 0-16,12 25-1 16,-2 6 4-16,4 3 6 15,8 6 4-15,-14-22 12 16,-6-5 9-16,-11-9 12 16,-10-11 4-16,-4-5 0 15,4-4-3-15,-9-17-4 16,-2-5-4-16,-4-17-7 15,-5-8-4-15,11-9-81 16,4-2-64-16,7-4-203 16</inkml:trace>
  <inkml:trace contextRef="#ctx0" brushRef="#br0" timeOffset="23563.6949">5842 6849 780 0,'17'-1'407'0,"15"-2"-101"16,8 3-177-16,1 0-30 16,4 2-55-16,-6 0-32 15</inkml:trace>
  <inkml:trace contextRef="#ctx0" brushRef="#br0" timeOffset="24097.0333">6408 7034 525 0,'3'-7'309'16,"4"-8"-31"-16,-5 1-35 15,-4 5-63-15,-1 1-22 16,-11-3-29-16,-7 2-12 0,-10 0-26 16,-9-2-16-16,5 11-37 15,6 7-13-15,6 4-23 16,0 6-6-16,15 5-11 15,8-2 0-15,12 1 6 16,13-3 5-16,7-6 7 16,8 0 3-16,0-10 4 15,-2 1 0-15,-8-10-37 16,-8-7-53-16,-11-4-157 16,2 3-115-16</inkml:trace>
  <inkml:trace contextRef="#ctx0" brushRef="#br0" timeOffset="24302.1498">6460 6953 458 0,'0'-4'291'0,"4"2"-11"16,1 2-41-16,-5 0-68 15,0 0-28-15,4 9-34 0,12 13-4 16,34 34-23-16,-29-32-15 16,-1-3-24-16,-1-4-11 15,4-9-7-15,-8-2 1 16,0-9 4-16,2-6-1 15,-11-7-4-15,7-5-4 16,-3 1-6-16,-6-3-1 16,-2 5-18-16,-1 4-73 15</inkml:trace>
  <inkml:trace contextRef="#ctx0" brushRef="#br0" timeOffset="24846.9002">7041 6860 550 0,'-9'-12'354'15,"-4"-6"-32"-15,-2 6-128 16,-3 3-40-16,4 9-79 15,-5 0-26-15,9 6-39 16,5 3-10-16,5 1-4 16,12 4-2-16,-2-2 6 0,4-1 0 15,0-2 3-15,-5-2 0 16,-2-3-7-16,-7-3-8 16,-9 3-8-16,-6 2-2 15,-7 3 8-15,0 4 8 16,-1 6 10-16,1-3 8 15,11 4 13-15,1-2 6 16,9-3 16-16,5 0 4 0,11-3 0 16,5 6-2-16,5-13-12 15,2-3-9-15,5-9-7 16,1-8-4-16,9-6-5 16,0 3-2-16,-1-6-5 15,3 7-2-15,-3 8-4 16,-7 2-2-16,-6 14 14 15,-7 4 17-15,-11 9 36 16,-4 1 10-16,-9 3-4 16,-9-9-13-16,-3 3-25 15,0-1-6-15,-9-12-2 16,3 3-34-16,-5-11-132 16,0-6-118-16</inkml:trace>
  <inkml:trace contextRef="#ctx0" brushRef="#br0" timeOffset="25046.6619">7632 6822 869 0,'4'-4'527'0,"3"-4"-35"15,0 5-288-15,1 0-63 0,-3 1-85 16,-1 0-23-16,-1-1-71 16,-3 2-88-16</inkml:trace>
  <inkml:trace contextRef="#ctx0" brushRef="#br0" timeOffset="25209.2383">7615 7043 1089 0,'0'0'509'0,"2"0"-209"16,3 0-100-16,-6 0-95 16,1-1-33-16</inkml:trace>
  <inkml:trace contextRef="#ctx0" brushRef="#br0" timeOffset="31531.502">2141 8173 344 0,'7'0'201'0,"-3"-4"4"16,1 3-19-16,-5 2-12 15,-1-2-12-15,0 1-24 16,-25 2-20-16,-47 5-24 15,20-1-9-15,-13-6-27 16,4 0-12-16,0-3-22 16,7-1-8-16,21 1-9 15,2-2-2-15,18 3-6 16,13 2-17-16,12 4-16 16,13 2-1-16,22 13 2 15,13 4 18-15,20 12 13 16,0 8 2-16,-12 3 2 15,-15 1 1-15,-32 3 3 16,-11 0 2-16,-25-3 1 16,-6 1 1-16,-26-2 2 15,-14-2 0-15,-4-2-2 0,-5-8-2 16,20 1-3-16,12-5-2 16,22-6 4-16,12 3 2 15,21-7 11-15,10 1 6 16,24-8-2-16,12-9 1 15,12-1-9-15,6-6-3 16,6-2-3-16,-6-2-67 0</inkml:trace>
  <inkml:trace contextRef="#ctx0" brushRef="#br0" timeOffset="31962.7025">2394 8388 791 0,'1'-4'383'0,"0"-2"-162"16,5 11-63-16,2 15-71 15,1 11-16-15,3 14 1 16,-1 6-9-16,-2 4-25 15,-4 2-8-15,2-8-10 16,-6-2 1-16,5-11 3 16,5-9 1-16,-7-15-4 0,0-12-5 15,-6-20-7-15,-1-9-3 16,-2-15 2-16,5-5 3 16,-9-9 2-16,-2-3 2 15,-1-7-5-15,-4 1-3 16,12 5-6-16,1 2-3 15,11 20-6-15,1 5-3 0,5 15-10 16,1 7-5 0,16 9-6-16,5 5 2 15,16 6 14-15,14 5-24 0,-6-5-145 16,11 1-249-16</inkml:trace>
  <inkml:trace contextRef="#ctx0" brushRef="#br0" timeOffset="32179.1927">2389 8643 1040 0,'19'-1'411'15,"5"-4"-254"-15,29 2-102 0,10 2-4 16,4-2-19-16,5 5-9 16,-17 0-141-16</inkml:trace>
  <inkml:trace contextRef="#ctx0" brushRef="#br0" timeOffset="32629.0758">2824 8814 625 0,'-3'5'286'0,"6"9"-106"16,0 2-69-16,11 2-31 16,3-4-7-16,6-8-19 15,4-3-11-15,-1-12-9 16,-7-6-3-16,-1-3-4 16,-3-2 16-16,-8 0 23 15,2 6 7-15,-5 7 4 16,-2 6-16-16,0 16-25 0,4 10-9 15,-1 12-5-15,1 7-2 16,-1 9-4-16,-5-1-1 16,-3 7 3-16,-9 2 4 15,-8-10 6-15,-1-1-1 16,-10-16 11-16,-3-15 3 16,-6-17 0-16,-2-13-3 15,9-17-36-15,3-6-25 0,13-11-101 16,5-2-68-16</inkml:trace>
  <inkml:trace contextRef="#ctx0" brushRef="#br0" timeOffset="33151.2668">2473 8014 711 0,'1'-4'312'16,"14"0"-143"-16,14 4-60 15,20 0-43-15,15 1-14 16,11-1-26-16,5-5-9 16,-5 4-1-16,-13-1 1 0,-21-2 3 15,-12 2-1-15,-21-3-5 16,-5-2-2-16,-12-3-5 15,-7-4 1-15,-6-4-1 16,3-1-2-16,3 4-2 16,2 4 0-16,9 6 0 15,1 3 5-15,14 8 8 16,6 7 6-16,8 10 25 16,9 7 18-16,-15 3 40 15,1-2 14-15,-19-4-4 16,-9-1-16-16,-4-5-36 15,-5-2-17-15,7-4-91 16,-6-8-82-16</inkml:trace>
  <inkml:trace contextRef="#ctx0" brushRef="#br0" timeOffset="33555.9741">3488 8545 902 0,'17'0'388'15,"20"0"-219"-15,13-1-83 16,6-1-22-16,4 0-38 16,2 1-8-16,-8 4-67 15,-6-1-120-15</inkml:trace>
  <inkml:trace contextRef="#ctx0" brushRef="#br0" timeOffset="33732.8152">3590 8708 1028 0,'12'4'423'0,"20"1"-264"16,4-1-28-16,10-2-60 16,1-2-20-16,2-3-31 15,-5-2-79-15</inkml:trace>
  <inkml:trace contextRef="#ctx0" brushRef="#br0" timeOffset="34195.9702">4484 8369 1090 0,'-16'-6'469'16,"-20"0"-251"-16,-1 6-70 15,-3 11-70-15,4 9-21 16,8 16-35-16,-2 9-11 0,27 3-18 16,13 7-6-16,23-6 2 15,17-2 5-15,-2-10 10 16,-4-9 6-16,1-19 10 16,-2-10 2-16,4-15 9 15,-1-12 5-15,-13-11 8 16,3-5 6-16,-35-1 17 15,-9-2 2-15,-22 1-8 16,-22-1-8-16,4 4-33 16,5 10-13-16,1 12-31 15,2 6-52-15,4 9-191 16</inkml:trace>
  <inkml:trace contextRef="#ctx0" brushRef="#br0" timeOffset="34595.4698">4198 8110 1204 0,'10'-1'458'0,"25"0"-323"15,12-3-42-15,20 2-20 16,2-1-13-16,3 3-23 16,-2 3-5-16,-14-4-5 15,-7 0-12-15,-23-8-74 16,-13 0-32-16,-9-3-64 16,-8-2-12-16,-6 0 60 15,1-1 27-15,-4-1 54 16,5 5 21-16,3 5 22 15,4 6 19-15,4 12 40 16,3 0 14-16,7 10 18 16,2 3 8-16,-11 3-13 15,5 0-10-15,-6-3-28 16,-6-6-4-16,7-6-158 16,-2 0-41-16</inkml:trace>
  <inkml:trace contextRef="#ctx0" brushRef="#br0" timeOffset="34862.0205">4575 8456 1111 0,'-8'5'485'0,"-9"17"-233"16,-4 2-51-16,-3 12-74 16,-2 9-26-16,3 1-55 15,2 2-33-15,0-9 283 16</inkml:trace>
  <inkml:trace contextRef="#ctx0" brushRef="#br0" timeOffset="41161.3965">5323 8524 848 0,'0'1'392'0,"5"2"-136"16,28-3-138-16,13 2-33 15,32-2-21-15,7-6-19 16,22 2-27-16,3-2-4 15,-12-1 13-15,-10 5-53 0,-29-1-153 16,-10 1-179-16</inkml:trace>
  <inkml:trace contextRef="#ctx0" brushRef="#br0" timeOffset="41379.4362">5444 8695 825 0,'1'0'362'15,"12"1"-147"-15,19-3-115 16,19-3-21-16,26-4-10 16,12-1-19-16,7 2-25 15,-6-1-7-15,-10 3-33 16,-12 2-80-16</inkml:trace>
  <inkml:trace contextRef="#ctx0" brushRef="#br0" timeOffset="41576.8447">6016 8441 1025 0,'21'5'373'0,"26"8"-293"15,-12 6-23-15,15 1 29 16,-4 3-2-16,-18 2-17 16,4-11 2-16,-29 17-40 15,-10-3-36-15,-21 1-169 16,-10 4-260-16</inkml:trace>
  <inkml:trace contextRef="#ctx0" brushRef="#br0" timeOffset="41882.8203">5448 8456 873 0,'-19'11'403'15,"-28"9"-163"-15,0 9-56 16,-3 10-64-16,7 6-24 16,27 7-35-16,15 0-6 15,31-5-1-15,15-10 0 0,28-16-11 16,10-14-6-1,16-19-123-15</inkml:trace>
  <inkml:trace contextRef="#ctx0" brushRef="#br0" timeOffset="43934.051">6824 8492 816 0,'5'-8'373'16,"6"-7"-165"-16,5 3-44 15,8 15-58-15,0 4-21 16,0 17-15-16,-4 7-2 15,-12 9-11-15,-8 4-4 0,-10-2-17 16,2-3-7-16,-1-16-7 16,9-6 3-16,6-21-3 15,-3-15-17-15,19-17-12 16,0-10-9-16,12-1-3 16,7-4 14-16,-6 14 5 15,-4 10-2-15,-8 14-11 16,-1 13 8-16,-7 21 8 15,-1 11 6-15,-6 18 10 16,-3 5-5-16,2 2-6 16,1-3 0-16,6-15-120 15,3-10-131-15</inkml:trace>
  <inkml:trace contextRef="#ctx0" brushRef="#br0" timeOffset="44352.0633">6856 8205 915 0,'18'-1'385'0,"8"-5"-215"0,24 6-75 16,10 0-16-16,9 1-31 16,5 3-16-16,-13 0-18 15,-7 4-1-15,-17-1-46 16,-16-1-37-16,-14-3-37 16,-7-3-11-16,-12-6 42 15,4-4 36-15,-14-8 40 16,4-2 35-16,4 2 50 15,1-3 17-15,17 12 16 16,0 1-26-16,11 11-33 16,7 11-8-16,-8 9 13 15,-3 6 9-15,-7 4-2 16,-10 0-10-16,3-6-30 16,0-4-15-16,3-9-145 15,3-9-401-15</inkml:trace>
  <inkml:trace contextRef="#ctx0" brushRef="#br0" timeOffset="44620.8393">7618 8328 985 0,'2'0'448'0,"-1"1"-209"16,-1 11-57-16,6 18-78 15,0 3-10-15,9 14-20 16,2 4-18-16,-5 2-27 16,1 5-11-16,-10-8-18 15,1-9-36-15,-4-12-123 16,-2-9-112-16</inkml:trace>
  <inkml:trace contextRef="#ctx0" brushRef="#br0" timeOffset="44782.3615">7464 8593 853 0,'6'-1'393'0,"17"-3"-144"0,14 3-83 16,17-3-60-16,6-1-25 15,3 4-46-15,-9-1-13 16,-5 3-28-16,-8 7-75 16</inkml:trace>
  <inkml:trace contextRef="#ctx0" brushRef="#br0" timeOffset="45544.1372">8344 8313 704 0,'-4'4'327'0,"-10"17"-139"16,7 14-49-16,1 29-71 15,0 7-4-15,8 13-15 16,-2-4-11-16,7-11-11 15,5-8-6-15,1-24-2 16,7-12 4-16,-5-25 14 16,-7-11 4-16,-2-21 5 15,-5-8-4-15,-2-9-12 16,-5-4-6-16,-8-4-8 0,-2 0-2 16,-1-6-7-16,5 2-3 15,9 1-5-15,3 2-4 16,14 15-5-16,5 6-5 15,20 16-6-15,12 9 1 16,14 8 5-16,8 4-32 16,4 10-162-16</inkml:trace>
  <inkml:trace contextRef="#ctx0" brushRef="#br0" timeOffset="45757.0548">8361 8595 829 0,'2'0'367'16,"3"0"-153"-16,26 1-110 15,7-4-25-15,24 3-27 16,13 0-24-16,4 0-28 15,-1 3-73-15</inkml:trace>
  <inkml:trace contextRef="#ctx0" brushRef="#br0" timeOffset="46261.1893">8827 8857 443 0,'2'-10'275'16,"3"-9"-31"-16,-2-1-62 15,-3-1-25-15,-5-1-32 16,-8 2-20-16,-9 6-33 16,0 4-14-16,-6 9-30 15,4 5-14-15,7 7-22 16,2 2-7-16,17 7-4 16,7 0 2-16,12-2 10 15,8-3 5-15,1-10 5 16,-3-2 2-16,-4-6 3 15,-8-2 0-15,-1 0-4 16,0 5-5-16,-4 7 14 0,-3 8 14 16,-3 13 25-16,-5 4 13 15,-14 1-6-15,-4 2-10 16,-10-10-18-16,-6-6-3 16,4-9-3-16,-4-9-2 15,8-9-35-15,9-7-41 16,12-2-108-16,7-4-83 0</inkml:trace>
  <inkml:trace contextRef="#ctx0" brushRef="#br0" timeOffset="46694.2884">8995 8958 804 0,'-5'3'353'0,"-4"5"-174"15,1 4-75-15,8 5-60 16,5 0-9-16,9-4-9 16,3-5-6-16,6-7-1 15,-3-3-1-15,4-7 2 16,-1 0 0-16,-6-8 0 15,2 2-2-15,-13 0-2 0,-1-3-10 16,-5 8 30-16,-1-1 1 16,1 14 4-16,1 6 14 15,1 13-24-15,5 9 2 16,2 7-5-16,0 8-6 16,-5 8 1-16,-5 4 0 0,-17 3 8 15,-7-2 6-15,-13-15-1 16,-3-11 0-16,-4-24-2 15,4-12-5-15,7-24-27 16,7-9-18-16,17-7-53 16,0-5-40-16,18-1-122 15,7 5-160-15</inkml:trace>
  <inkml:trace contextRef="#ctx0" brushRef="#br0" timeOffset="47495.5107">8440 7981 697 0,'-4'0'292'15,"4"1"-137"-15,13 6-29 16,23-2-30-16,15 1-7 16,29-2-39-16,2-5-22 15,1 1-16-15,-3 3-2 16,-19-1 0-16,-12 1 1 16,-17 0-24-16,-8-5-13 15,-21-8-4-15,-5-4-1 0,-8-3 25 16,-6-2 11-16,6 8 2 15,5 2 5-15,4 4 10 16,3 3 8-16,8 9 20 16,3 4 8-16,6 11 13 15,0 4 13-15,-10 0 17 16,-7 3-4-16,-15-7-8 16,-9-4-18-16,-5-9-25 15,2-4-20-15,6-7-146 16</inkml:trace>
  <inkml:trace contextRef="#ctx0" brushRef="#br0" timeOffset="47913.7962">9442 8566 837 0,'6'-2'387'0,"18"2"-132"16,9 0-107-16,31 1-70 15,12 9-14-15,4-4-35 16,0 2-10-16,-20-4-73 16,-9-2-109-16</inkml:trace>
  <inkml:trace contextRef="#ctx0" brushRef="#br0" timeOffset="48092.2625">9516 8712 865 0,'7'3'394'0,"6"3"-138"0,25-2-149 15,12-3-11-15,16-1-27 16,8-2-24-16,-4-2-22 16,-1 1-45-16</inkml:trace>
  <inkml:trace contextRef="#ctx0" brushRef="#br0" timeOffset="48544.2429">10528 8326 971 0,'-26'5'419'0,"-23"2"-217"16,6 18-117-16,5 9-29 15,12 14-30-15,16 8-11 0,11 1-12 16,9 0-2-16,21-2-1 16,2-9 2-16,23-13 6 15,10-10 4-15,5-23 7 16,-1-10 2-16,-15-18 32 16,-14-11 23-16,-13-8 38 15,-13-3 20-15,-16-4 2 16,-7 0-18-16,-23-3-35 15,-8 3-25-15,-19 14-42 16,-8 7-10-16,0 25-14 16,9 8-70-16,15 13-194 15</inkml:trace>
  <inkml:trace contextRef="#ctx0" brushRef="#br0" timeOffset="48765.189">10736 8434 1102 0,'-19'11'521'0,"-16"7"-209"15,-15 12-162-15,-8 9-48 16,-6 9-54-16,0-1-18 15,18 6-38-15,12-7-75 0</inkml:trace>
  <inkml:trace contextRef="#ctx0" brushRef="#br0" timeOffset="49479.2607">10323 8063 705 0,'-2'0'381'0,"-5"-3"-93"16,7 0-68-16,23 3-107 16,10 0-34-16,24 3-45 15,17 1-9-15,5 0-11 16,-3-3-5-16,-7 2 0 16,-17-1-5-16,-21 0-70 15,-5-3-55-15,-15-10-99 16,0 0-26-16,-10-11 57 15,0-1 54-15,-3-4 113 16,-1 1 64-16,1 10 103 16,-1 4 25-16,-2 18 28 15,0 9-11-15,-3 13-50 16,-4 3-14-16,1 3-40 16,-1-3-20-16,7-3-45 0,8-3-82 15</inkml:trace>
  <inkml:trace contextRef="#ctx0" brushRef="#br0" timeOffset="50917.8667">10850 7944 440 0,'-1'0'287'0,"-4"0"8"0,3-2-63 15,2 2-80-15,0 0-26 16,0 0-49-16,10 2-7 16,20 15-24-16,31 25-14 15,-33-28-13-15,-8-8-3 16,-10 0 0-16,-8 0 1 15,-14 0-4-15,-11 6-2 0,-14 4-7 16,-8 2 3-16,6 5-125 16,5-1-344-16</inkml:trace>
  <inkml:trace contextRef="#ctx0" brushRef="#br0" timeOffset="51976.5408">11492 8562 730 0,'15'-1'344'16,"12"0"-126"-16,27 1-117 16,21 2-17-16,17-2-40 15,-2-3-18-15,15 2-16 0,-9 1-2 16,-23 1-8 0,-6 1-32-16,-36 4-107 0,-9-4-125 15</inkml:trace>
  <inkml:trace contextRef="#ctx0" brushRef="#br0" timeOffset="52211.2489">11673 8653 754 0,'1'-1'342'0,"10"2"-131"15,6 1-100-15,19 3-66 16,10 2 2-16,17-2-15 16,10-1-11-16,5 1-7 15,-5-1-1-15,-13-4-71 16,-9-2-100-16</inkml:trace>
  <inkml:trace contextRef="#ctx0" brushRef="#br0" timeOffset="52455.0706">12100 8469 996 0,'14'3'372'15,"19"9"-277"-15,7 5-9 16,1 3 9-16,-7 2 6 15,-7 3-13-15,-12-4-3 16,-16 5-26-16,-7 4-12 0,-14-3-9 16,-3-2-4-1,-1-4-12-15,1-4-11 0,1-5-125 16,7-3 43-16</inkml:trace>
  <inkml:trace contextRef="#ctx0" brushRef="#br0" timeOffset="54726.3423">23604 2278 673 0,'-1'-5'319'16,"-1"-4"-138"-16,-6 24-82 15,-6 19-11-15,-10 34-7 16,-9 24 10-16,-7 31-12 16,-4 18-18-16,3 10-28 15,-2-5-13-15,-7-3-7 0,0-15 2 16,5-26 6-16,12-14 0 16,27-43-64-16,11-16-104 15</inkml:trace>
  <inkml:trace contextRef="#ctx0" brushRef="#br0" timeOffset="55143.3627">22246 3169 570 0,'2'0'298'15,"10"-2"-72"-15,9 2-57 16,29 13-41-16,14 4 7 16,38 17-6-16,23 13-16 15,16 15-42-15,6 0-27 16,-10 0-24-16,-10-7 0 15,-31-19-98-15</inkml:trace>
  <inkml:trace contextRef="#ctx0" brushRef="#br0" timeOffset="55776.2489">22539 3101 569 0,'0'-2'283'0,"0"-4"-70"15,-4 3-30-15,3 3-39 16,0 0-26-16,-8 1-52 16,-15 7-14-16,-34 13-21 15,26-12-8-15,6 2-9 16,2-3-5-16,-2-2-4 16,7 1-1-16,3-2-10 15,10 3-9-15,11 7-6 16,4 3 0-16,15 10 6 15,-2 3 8-15,12 9 7 0,3-2 3 16,3-3-110-16</inkml:trace>
  <inkml:trace contextRef="#ctx0" brushRef="#br0" timeOffset="56309.4302">23663 2278 585 0,'-13'-1'259'0,"-18"6"-108"0,-6 1-18 16,-4 14-27-16,-3 0-14 15,9 3-42-15,3 0-14 16,17-2-19-16,9-3-4 16,4-9 0-16,4-5 6 15,5-11 8-15,1-8 1 16,11-9-3-16,4-2-7 16,1-5-6-16,1 3-1 15,-4 3-4-15,-1 0-3 16,-3 10 4-16,-4 4-2 0,4 16 3 15,4 13 7-15,9 22-3 16,5 9 3-16,5 10 1 16,-1-7-1-16,-3-12-78 15</inkml:trace>
  <inkml:trace contextRef="#ctx0" brushRef="#br0" timeOffset="56726.9906">23552 1705 510 0,'1'-2'343'0,"1"-3"-24"0,-8 7-116 16,5-2-36-16,-6 5-66 15,-19 25-14-15,-25 52-20 16,26-31-13-16,14-1-18 16,6-6-10-16,3-15-9 15,6-6 0-15,2-14-41 16,-3-4-38-16,3-10-146 16,-6-6-113-16</inkml:trace>
  <inkml:trace contextRef="#ctx0" brushRef="#br0" timeOffset="56839.2808">23296 1786 555 0,'3'3'314'16,"1"3"-32"-16,12 12-116 15,11 3-31-15,18 2-31 0,16 4-36 16,7-9-24-16,6-5 9 16,-11-4-198-16</inkml:trace>
  <inkml:trace contextRef="#ctx0" brushRef="#br0" timeOffset="57342.4986">22706 2660 1091 0,'0'-1'429'16,"-2"1"-318"-16,-2 9-62 15,-4 11-49-15,-4 8-16 0,0 11 13 16,2 2 3-16,-3 3-57 16,6-3-109-16</inkml:trace>
  <inkml:trace contextRef="#ctx0" brushRef="#br0" timeOffset="57510.1486">22479 2784 1341 0,'8'0'510'0,"13"4"-384"16,8 4-44-16,21 10-41 15,9 3-13-15,8 1-10 16,-1 0-4-16,-6-5-438 15</inkml:trace>
  <inkml:trace contextRef="#ctx0" brushRef="#br0" timeOffset="93954.4703">12904 8508 715 0,'5'-4'314'0,"4"-7"-151"16,3-3-31-16,7 13-40 15,2 0-21-15,3 13-33 16,1 6-5-16,-8 10 13 15,-2 9 5-15,-8 6 1 16,-5 2 0-16,-4-3-21 16,-4-9-6-16,2-12-4 15,1-7-1-15,5-10 1 16,8-7 0-16,5-23-8 16,9-8-1-16,1-14-8 0,-3-2 0 15,2 11-1-15,-3 3-2 16,1 14-7-16,-1 11 0 15,-5 8 4-15,2 9 8 16,-6 15 15-16,2 4 6 16,-6 10 4-16,-4 3-5 15,-3 0-7-15,-1-5-6 0,6-5-33 16,2-8-71-16</inkml:trace>
  <inkml:trace contextRef="#ctx0" brushRef="#br0" timeOffset="94212.5497">13560 8614 776 0,'6'0'359'0,"14"0"-110"15,11 4-82-15,14-1-47 16,9 1-22-16,1-4-54 0,-2-6-16 16,2 5-181-16</inkml:trace>
  <inkml:trace contextRef="#ctx0" brushRef="#br0" timeOffset="94687.7649">14182 8455 703 0,'-4'2'370'0,"-3"13"-61"15,7 12-141-15,-2 8-72 16,2 12-13-16,0 2-29 15,-1 2-19-15,4 4-20 16,1-10 0-16,0-16 3 16,3-13 9-16,-1-20 11 15,5-11 2-15,-2-18 2 16,-5-2-4-16,-4-6-9 16,-9-5-3-16,-5-4-6 0,-1-3-3 15,-2-13-7-15,2-6-2 16,5 7-8-16,7 2-4 15,10 20-9-15,7 10-4 16,6 13-9-16,5 3-1 16,12 9 1-16,9 4 2 0,16 7-57 15,5 3-62-15</inkml:trace>
  <inkml:trace contextRef="#ctx0" brushRef="#br0" timeOffset="94911.576">14158 8574 657 0,'5'-1'373'0,"14"0"11"15,14 1-260-15,21-4-67 16,11 4-12-16,8 1-24 0,-3 0-14 16</inkml:trace>
  <inkml:trace contextRef="#ctx0" brushRef="#br0" timeOffset="95421.4144">14669 8753 548 0,'4'-8'297'16,"6"-4"-71"-16,-4-3-65 16,0 0-16-16,-9 1-27 15,0 0-15-15,-7 4-31 16,-6 1-19-16,-1 9-23 16,-9 0-13-16,5 11-16 15,7 8-5-15,2-3-7 16,7 2-1-16,8-2 2 0,2-5 4 15,12-4 6 1,-6-7 0-16,4-5 6 16,0-2 0-16,0 0-2 0,-1 2-3 15,-2 8-8-15,2 6 9 16,-7 8 13-16,3 8 6 16,-4 6 23-16,-5 1-2 15,-7 3 8-15,-5-3 2 16,-7-6-1-16,-3-9-2 15,-6-10-10-15,0-9-6 0,-1-7-28 16,1 1-32-16,12-8-116 16,8 2-124-16</inkml:trace>
  <inkml:trace contextRef="#ctx0" brushRef="#br0" timeOffset="95877.3177">14872 8819 839 0,'-4'0'387'16,"-3"0"-147"-16,1 4-170 0,0 3-35 15,5 6-25-15,2 1-1 16,5 0-4-16,2-1 2 16,4-6 3-16,3-2 2 15,1-9 7-15,2-4 1 16,0-5 4-16,-5-3 11 16,0 2 11-16,-3 3 3 15,-5 0 6-15,0 3-14 16,-3 8-21-16,0 6-4 15,3 13-11-15,1 11 0 0,2 9 5 16,0 3-3-16,-4 3-1 16,-2 3 4-16,-14-7 17 15,-9-1 6-15,-12-4 11 16,-8-6 1-16,-4-11-8 16,3-9 2-16,4-18-6 15,4-8-10-15,14-14-65 16,6-2-56-16,13-5-206 15</inkml:trace>
  <inkml:trace contextRef="#ctx0" brushRef="#br0" timeOffset="96271.7274">15306 8522 730 0,'7'2'405'16,"10"1"-8"-16,23 1-277 16,15-4-43-16,11 3-20 15,0 2-14-15,-5-1-22 16,-7 3-4-16,-10-3-62 15,-8-4-78-15</inkml:trace>
  <inkml:trace contextRef="#ctx0" brushRef="#br0" timeOffset="96460.7343">15380 8640 647 0,'3'2'358'16,"6"4"-13"-16,11 4-125 16,14-5-57-16,9 2-9 15,10-2-51-15,-6-4-24 16,-2 3-39-16,-4-4 8 0,-6 0-153 16</inkml:trace>
  <inkml:trace contextRef="#ctx0" brushRef="#br0" timeOffset="97020.5653">16290 8355 853 0,'-16'4'380'0,"-11"3"-183"0,-6 13-90 16,4 8-32-16,6 14-37 16,8 6-18-16,17 8-19 15,8 4 1-15,18-5 7 16,7-3 5-16,14-15 11 15,7-13 5-15,13-20 5 16,1-4 2-16,-7-24 21 16,-6-8 16-16,-25-10 41 15,-8-7 20-15,-23-1 5 16,-10 1-12-16,-16-5-37 16,-15-2-24-16,-12 9-36 15,-13 1-13-15,-7 24-18 16,4 9-9-16,13 14-69 15,13 9-62-15,17 10-222 16</inkml:trace>
  <inkml:trace contextRef="#ctx0" brushRef="#br0" timeOffset="97232.8086">16526 8417 901 0,'-12'0'475'0,"-8"4"-108"15,-11 11-201-15,-8 3-49 0,-7 12-48 16,-6 8-20-16,7 5-23 16,6 4-6-16,14 1-103 15,7-8-83-15</inkml:trace>
  <inkml:trace contextRef="#ctx0" brushRef="#br0" timeOffset="97887.758">17349 8520 661 0,'5'-1'332'0,"9"1"-64"16,23 0-146-16,10 0-33 16,24 2-18-16,8 0-21 15,15 4-33-15,3 3-3 16,-13-4-14-16,-11-1-55 0,-23-1-169 15</inkml:trace>
  <inkml:trace contextRef="#ctx0" brushRef="#br0" timeOffset="98143.0901">17471 8620 1063 0,'6'-2'396'0,"9"-2"-285"16,10 4-35-16,17-2-10 16,8-2 9-16,15 2-13 15,9 2-13-15,2 2-20 16,-7 3-9-16,-14-4-36 0,-12-1-54 15,-17-8-148-15,-4 0-86 16</inkml:trace>
  <inkml:trace contextRef="#ctx0" brushRef="#br0" timeOffset="98386.6099">17999 8476 495 0,'0'-4'269'0,"1"1"-56"15,4 0-36-15,-5 1-64 16,0 2-21-16,2 0-24 16,10 4-8-16,32 27 12 15,-26-20 9-15,6 8-1 16,-6-1 0-16,-11-1-2 16,-7 1 0-16,-19-1 1 15,-3 5-9-15,-8-5-24 16,-4 1-13-16,-6-4-105 15,-4-3-93-15</inkml:trace>
  <inkml:trace contextRef="#ctx0" brushRef="#br0" timeOffset="99254.9694">17414 8475 706 0,'-12'0'369'16,"-10"1"-107"-16,-10 9-88 15,-4 2-27-15,0 9-41 0,8 3-22 16,12 2-43-16,13 8-14 16,15-7-19-16,13-1 0 15,23-6 2-15,9-3 11 16,7-8-133-16,5 0-326 15</inkml:trace>
  <inkml:trace contextRef="#ctx0" brushRef="#br0" timeOffset="100187.7258">18602 8593 749 0,'10'-4'402'0,"10"-2"-92"16,-1 1-159-16,0 9-42 15,2 11-35-15,-3 1-13 16,-6 14-4-16,-8-1-5 15,-7-1-14-15,-5-2-2 0,-3-10-9 16,2 0 1 0,1-13 6-16,1-5-3 0,6-7-10 15,1-10-8-15,11-6-16 16,8-2-4-16,4-7 2 16,7 3 2-16,2 6 0 15,3 5 1-15,-1 12-8 16,-2 8 3-16,-12 11 7 15,-4 6 6-15,-6 7 10 16,-2 6-1-16,-3 0-4 16,-1 1-3-16,3-2 5 15,-1-6-54-15,3-9-406 16</inkml:trace>
  <inkml:trace contextRef="#ctx0" brushRef="#br0" timeOffset="100456.5441">19237 8546 946 0,'15'3'432'0,"6"-6"-158"0,23 4-177 16,6 4-10-16,-4-5-31 16,1 6-12-16,-8-6-26 15,-7 0-18-15,-2 0-144 16,-5 0-159-16</inkml:trace>
  <inkml:trace contextRef="#ctx0" brushRef="#br0" timeOffset="100645.7771">19296 8687 729 0,'10'1'393'16,"6"4"-77"-16,18-1-152 15,-2-3-6-15,5 1-51 0,-1-2-22 16,-4-2-41-16,7 4-15 15,0-2-69-15,-4 0-103 16</inkml:trace>
  <inkml:trace contextRef="#ctx0" brushRef="#br0" timeOffset="101370.9224">19912 8539 777 0,'2'0'337'16,"14"3"-181"-16,-1-1-34 16,6 14-32-16,-1 4-7 15,-9 5-1-15,-1 8-8 16,-10-4-18-16,-4-3-10 16,1-6-16-16,-2-8-4 0,5-9 6 15,6-3-3-15,3-15-6 16,4-7-3-16,5-9-14 15,0-2-2-15,9 3-4 16,-1 8-1-16,4 7-11 16,-2 8-3-16,-3 8 1 15,-4 4 2-15,-7 13 13 16,-4 3 7-16,-9 4 7 16,0 0 1-16,-2-8-4 15,-1-1 0-15,2-9 1 16,1-6 3-16,8-7-1 15,3-6-1-15,4-6-3 16,1-3-5-16,2 3-4 16,-2 1-1-16,-2 5-4 15,-1 7-4-15,-4 2-3 16,2 8-1-16,-5 8 5 0,6 4 5 16,-6 3 3-16,-3-4 2 15,0 0-65-15,-1-1-92 16</inkml:trace>
  <inkml:trace contextRef="#ctx0" brushRef="#br0" timeOffset="102036.7524">20790 8695 492 0,'6'-5'273'0,"3"-3"-31"16,1 2-21-16,0 0-30 16,-6-5-18-16,2-3-39 15,-7-2-21-15,-10-1-29 0,-1-3-13 16,-21 4-17-16,0 1-9 16,-8 7-24-16,-4 7-11 15,7 4-14-15,-1 7-6 16,11 2-8-16,6 2-1 15,21 5-3-15,5 1 3 16,23 2 11-16,5-2 4 16,3-9 8-16,5-4 3 0,-4-7 3 15,-4-3 2-15,-3-4 1 16,-4-1 2-16,-12-4-1 16,1 3-1-16,-10 0-2 15,-1 1-2-15,-1 4-14 16,-2 4-8-16,3 5-9 15,-3-5 0-15,4 9 12 16,7 20 4-16,17 47 5 16,-16-21 0-16,-9 5-2 15,-1 6 14-15,-17-6 15 16,-12-10 6-16,-15-9 9 16,-9-3-7-16,-10-17 2 15,1-4 3-15,6-17 2 16,5-11-2-16,17-10-13 15,11-4-12-15,14-1-33 16,7 1-30-16,4 2-98 0,3 2-97 16</inkml:trace>
  <inkml:trace contextRef="#ctx0" brushRef="#br0" timeOffset="102638.668">21381 8597 717 0,'-5'-4'380'0,"-10"-4"-112"0,-6 3-96 16,-6-1-27-16,-6 1-58 16,1 8-25-16,2 7-34 15,3 5-13-15,10 8-17 16,5 1-8-16,18 6-5 16,9 0 2-16,19-1 8 15,8-5 5-15,4-10 7 16,-3-7 4-16,-5-11-40 15,-1-2-55-15,-7-7-272 16</inkml:trace>
  <inkml:trace contextRef="#ctx0" brushRef="#br0" timeOffset="102919.648">21602 8620 687 0,'-12'-7'372'0,"-13"-2"-82"0,-1 1-68 16,1 9-100-16,3 6-42 16,8 3-59-16,6 4-17 15,8 6-13-15,9 4-3 16,10 1 6-16,6-1 5 16,13-7 9-16,-1-8 5 15,2-8 32-15,-8-4 29 0,-10-9 33 16,-7-5 9-1,-22-6-18-15,-6 2-31 0,-13-4-41 16,-6 5-27-16,4 5-143 16,3-4-49-16</inkml:trace>
  <inkml:trace contextRef="#ctx0" brushRef="#br0" timeOffset="103519.7623">20523 6034 733 0,'4'7'367'16,"4"8"-116"-16,13 3-82 0,16 9-12 16,9 1-27-16,8-6-19 15,6-4-30-15,-2-2-13 16,-9-10-24-16,-11-4-7 15,-9-8-64-15,-7-11-68 16</inkml:trace>
  <inkml:trace contextRef="#ctx0" brushRef="#br0" timeOffset="104036.7359">20709 6473 524 0,'-10'8'309'0,"-10"6"-2"16,10 1-197-16,3 5-24 16,11-9-16-16,2 1 0 15,19 3-9-15,2-7 0 16,8-1 3-16,-2-5-3 15,-4-10 15-15,-2 0 4 16,-12-9-3-16,-4-3 0 16,-11-10-13-16,-10-3-11 15,-14-5-17-15,-10-3-9 16,-14 7-22-16,-3 3-5 0,7 14-12 16,5 11-5-16,17 9-7 15,7 9-3-15,14 8 5 16,4 3 3-16,18 4 6 15,6 2 3-15,19-6-35 16,9-2-92-16</inkml:trace>
  <inkml:trace contextRef="#ctx0" brushRef="#br0" timeOffset="104953.3258">22054 8543 692 0,'-14'-6'351'0,"-19"-8"-100"16,2 7-47-16,0 5-60 15,7 5-38-15,9 7-60 16,2-1-25-16,14 8-23 16,8-5-4-16,24 10 3 15,13 1 7-15,8 2 8 16,0 5 2-16,-21-4 28 15,-15 1 13-15,-29-4 18 16,-15-6 3-16,-12-7-20 16,-7-9-11-16,13-9-55 15,0-6-51-15,20-3-177 16,11-2-172-16</inkml:trace>
  <inkml:trace contextRef="#ctx0" brushRef="#br0" timeOffset="105338.4301">22335 8584 1125 0,'0'0'466'15,"-4"3"-280"-15,3 6-61 16,2 9-69-16,-1 1-14 15,10 1-21-15,8 3-5 0,2-5-5 16,8-3 1-16,4-8 6 16,-7-7 4-16,6-10 6 15,-2-6 2-15,-6-9 4 16,1-2 0-16,-12-7 11 16,-8-3 0-16,-12-8-4 15,-10-8-6-15,-20-12-18 16,-1 2-2-16,-11 1 5 15,4 9 2-15,2 24-2 16,-1 13-5-16,5 19-14 16,3 11-5-16,22 11-7 15,10 3-1-15,38 12 1 16,12 1 3-16,24-2 3 16,10-3-8-16,7-14-68 15</inkml:trace>
  <inkml:trace contextRef="#ctx0" brushRef="#br0" timeOffset="106406.4727">23356 8578 647 0,'-8'-5'307'0,"-1"-14"-130"15,9-1-60-15,14-7-72 16,16 2-23-16,15 5-4 15,7 2 10-15,2 16 6 16,-6 6 2-16,-10 18-5 16,-12 7-4-16,-29 1 34 15,-13 5 7-15,-29-4-4 16,-8-2-5-16,3 2-36 0,9-4 0 16,20-5-2-16,12-1 1 15,23-8 6-15,11 0-6 16,20-3-2-16,6-4-2 15,3 1-6-15,-6-7 3 16,-8-2-129-16,-3-3-170 16</inkml:trace>
  <inkml:trace contextRef="#ctx0" brushRef="#br0" timeOffset="106736.262">23559 8231 1001 0,'-34'-11'430'16,"-23"-11"-234"-16,1 20-120 15,0 10-33-15,-2 22-36 16,-5 16-6-16,3 29-3 16,8 10-4-16,27 11 3 15,15-2 1-15,32-4 3 16,18-38 4-1,-20-26 4-15,0 0 2 0,102 48 6 16,17-20 4-16,14-53 9 0,-44-47 5 16,-23-27 36-16,-18-10 32 15,-37-8 39-15,-18 3 12 16,-34-17-18-16,-15 7-39 16,-24 20-60-16,-11 15-25 15,-16 46-71-15,2 14-57 16</inkml:trace>
  <inkml:trace contextRef="#ctx0" brushRef="#br0" timeOffset="108752.8007">1665 10408 566 0,'-1'-6'326'15,"1"-8"-54"-15,9-4-109 16,5-6-29-16,10-11-48 15,0-4-18-15,5-1-12 16,-3 5 5-16,-13 16 18 16,-1 9-6-16,-12 23 3 15,0 11-2-15,0 28-18 16,2 9-1-16,9 11-20 16,0-2-10-16,8-12-6 15,-2-8-45-15,2-16-228 16,1-8-300-16</inkml:trace>
  <inkml:trace contextRef="#ctx0" brushRef="#br0" timeOffset="109136.1855">1913 10012 786 0,'-24'-10'379'16,"-22"0"-152"-16,-7 9-66 16,-7 7-87-16,7 13-23 15,-5 12-27-15,-1 7-14 0,13 25-23 16,-1 13-6-16,20 20-4 16,20 9 10-16,23 0 16 15,17-9 6-15,23-13 8 16,12-9-3-16,21-23 3 15,18-17 4-15,9-35 10 16,1-19 5-16,-7-32 11 16,-19-16 3-16,-13-16 41 15,-18-8 31-15,-35-13 26 16,-25-4 1-16,-48 1-33 16,-23 8-39-16,-25 24-42 15,-2 13-7-15,1 26-24 16,12 7-2-16,14 18-28 15,15 11-89-15</inkml:trace>
  <inkml:trace contextRef="#ctx0" brushRef="#br0" timeOffset="109670.583">2869 10398 972 0,'-3'0'427'0,"8"0"-228"16,17-4-46-16,37 1-60 15,17-4-24-15,26 0-19 16,19 5-14-16,-5-2-18 15,-6 7 0-15,-20 0-15 16,-23 2-37-16,-18-1-126 16,-15 1-157-16</inkml:trace>
  <inkml:trace contextRef="#ctx0" brushRef="#br0" timeOffset="109903.698">3020 10542 781 0,'0'1'356'15,"0"-2"-174"-15,10 0-39 16,26-4-35-16,11-4-31 16,28 9-24-16,10 0-10 15,8 1-18-15,-5 5-6 16,-6-3-1-16,-11-2-2 15,-16-4-110-15,-9-4-109 0</inkml:trace>
  <inkml:trace contextRef="#ctx0" brushRef="#br0" timeOffset="110076.6582">3559 10251 765 0,'9'0'354'0,"15"0"-129"16,3 6-52-16,20 15-46 15,-11 4 11-15,2 12-7 16,-7 5-10-16,-21 4-14 16,-6-2-21-16,-22-1-33 15,-9 1-5-15,-12-12-26 16,-1-5-57-16,-2-13-189 16</inkml:trace>
  <inkml:trace contextRef="#ctx0" brushRef="#br0" timeOffset="110568.961">3221 9988 498 0,'-9'-12'327'0,"-5"-14"-1"16,10 2-95-16,10 2-102 15,11 4-26-15,8 6-37 16,6 7-13-16,12 9-28 16,-2 8-8-16,-2 11-5 15,-13 2-1-15,-20 10 4 16,-14-3 1-16,-21 1 2 16,-5 2 2-16,-1-14 0 0,6 1 1 15,12-13-1 1,6-7-2-16,11-2-12 0,-1-4-4 15,16-3-3-15,9 1-2 16,12 2 3-16,10 0 0 16,-2 3 2-16,-6-4 7 15,-1 2-89-15,-9-5-84 0</inkml:trace>
  <inkml:trace contextRef="#ctx0" brushRef="#br0" timeOffset="110907.8355">3485 9767 615 0,'-17'-10'365'16,"-16"-9"-59"-16,-6 10-103 15,-12 7-37-15,0 8-71 16,-1 7-30-16,-1 10-42 16,9 7-13-16,5 16-13 15,5 6-4-15,13 7-9 16,4 2-3-16,17 0 1 15,11-2 2-15,18-2 20 16,16-3 14-16,12-15 26 16,15-10 6-16,21-20-1 15,-4-16-6-15,2-23-3 16,-11-11 0-16,-25-15 37 0,-11-1 22 16,-35-4 35-16,-18-4 6 15,-41-4-17-15,-12 0-17 16,-23 9-50-16,-5 14-15 15,8 19-35-15,4 11-15 16,22 18-107-16,8 4-82 16</inkml:trace>
  <inkml:trace contextRef="#ctx0" brushRef="#br0" timeOffset="115322.7216">4510 10066 370 0,'0'-12'240'16,"0"-13"-12"-16,10 3-27 15,-1 5-3-15,1 4-22 16,-3 8-19-16,1 21-35 16,5 17-22-16,-4 30-16 15,5 21-6-15,1 20-26 16,-4 6-7-16,6-8-18 15,0-11-5-15,0-25-7 16,5-15-2-16,5-32 2 16,0-12 2-16,7-29 6 15,-3-15 3-15,1-14 0 16,-1-11-3-16,-8-7-4 16,0 0-2-16,-11-7-3 15,-4 3-1-15,-1 13-6 0,-4 6-3 16,3 25-13-16,-4 10-11 15,3 29-3-15,3 18 0 16,-2 25 7-16,6 17 8 16,1 12 4-16,2 0 2 15,12-7 4-15,4-9 2 16,6-26 2-16,-3-15 1 0,-1-21 7 16,-1-10 5-16,-4-19 11 15,-3-10 10-15,-1-15 11 16,-1-5 3-16,-6-19-6 15,-2-2-9-15,0-2-17 16,-10 1-8-16,-3 25-12 16,3 13-3-16,-6 13-31 15,5 17-52-15,-4 9-140 16,-2 3-110-16</inkml:trace>
  <inkml:trace contextRef="#ctx0" brushRef="#br0" timeOffset="115718.3362">5417 10731 812 0,'-4'-1'384'16,"4"4"-142"-16,0 4-62 16,0-7-65-16,1 6-16 15,4 15-33-15,3 27-16 0,-5-32-22 16,-3-4-4-16,0-12 8 16,0-8 1-16,-1-12-1 15,6-6-1-15,-6-9-13 16,1 0-3-16,2 0-5 15,-6-6-1-15,4 6-4 16,2 1-4-16,1 5 0 16,4 5-2-16,3 9-7 15,7 7-3-15,6 8-4 16,7 7 1-16,6 7-17 16,1-4-44-16,-2-3-175 15</inkml:trace>
  <inkml:trace contextRef="#ctx0" brushRef="#br0" timeOffset="115927.6252">5483 10680 722 0,'-2'2'390'0,"-4"4"-85"15,13-3-113-15,13-2-30 16,7-5-53-16,9-2-32 16,9 1-41-16,-10-3 10 0,2 3-167 15</inkml:trace>
  <inkml:trace contextRef="#ctx0" brushRef="#br0" timeOffset="116207.2115">6052 10390 1027 0,'6'-3'439'0,"19"2"-232"16,6 0-69-16,14 1-56 0,2-1-20 16,-1-1-26-16,-1 0-6 15,-4 2 5-15,-10-2-49 16,-14-2-154-16,0-2-168 16</inkml:trace>
  <inkml:trace contextRef="#ctx0" brushRef="#br0" timeOffset="116406.7535">6090 10520 792 0,'3'1'378'0,"11"8"-114"16,6-4-51-16,12 0-16 15,5 0-20-15,7-4-55 16,3 4-27-16,-4-4-46 15,-8-2-7-15,-5-1-131 16,-4-3-181-16</inkml:trace>
  <inkml:trace contextRef="#ctx0" brushRef="#br0" timeOffset="117153.5314">6948 10344 716 0,'-3'-5'335'0,"3"-4"-135"15,11 5-49-15,1 9-60 16,7 8-11-16,3 17-16 16,-3 11-2-16,-5 4-5 15,-4 3-7-15,-10-11-12 16,-6-13-2-16,1-7-1 15,1-10 3-15,4-16-8 0,3-3-4 16,6-19-17-16,8-6-8 16,9-10-3-16,-3-2-2 15,8 8 0-15,-4 7-5 16,2 21-1-16,4 11 6 16,-12 19 9-16,-6 4 8 15,-10 16 6-15,-4 1-5 16,-7-1-3-16,2 0 0 0,-2-17 1 15,0-4-1-15,12-14 0 16,1-8-4-16,11-12-11 16,2-8-2-16,3-9-5 15,-1-1 2-15,-1 4 5 16,0 5-4-16,-2 18 9 16,3 9 5-16,-6 17 13 15,1 6 7-15,-5 6-2 16,-2 3-2-16,-2-4-7 15,-2 0-1-15,1-8-14 16,-1-1-49-16,4-8-191 16</inkml:trace>
  <inkml:trace contextRef="#ctx0" brushRef="#br0" timeOffset="117701.4509">7902 10531 590 0,'2'-4'356'0,"4"-5"-61"15,0 1-81-15,2-6-33 0,-3-6-45 16,-3 2-19-16,-2-5-28 15,-5 0-12-15,-9 3-28 16,-6-1-14-16,-9 7-23 16,-1 9-11-16,-7 8-14 15,2 10-4-15,3 7-5 16,4 8-1-16,19 3-1 16,6-8 2-16,15 0 9 15,8-8 5-15,9-5 8 16,12 2 3-16,-1-11 3 15,-7-3 1-15,-8-7 3 16,-5 0-1-16,-11 1 0 16,-1 1-2-16,-2 7 6 15,-6 1 4-15,2 9 13 0,3 10 4 16,-3 11-7 0,2 8-6-16,-4 17-12 0,0 6-5 15,-12 6 4-15,-6 1 4 16,-11-10 10-16,-7-13 6 15,-5-20 8-15,-3-9 1 16,0-28-4-16,1-8-8 16,17-18-25-16,5-12-24 15,15-6-81-15,10-4-58 16,14 8-434-16</inkml:trace>
  <inkml:trace contextRef="#ctx0" brushRef="#br0" timeOffset="118168.2326">8394 10333 678 0,'-8'-3'352'0,"-6"-5"-98"15,-2 4-94-15,-3 1-30 16,-7 3-35-16,1 2-17 0,3 6-33 16,2 0-13-16,20 8-19 15,11 4-4-15,11 2 4 16,9 11 6-16,-5-6 19 16,-7-1 5-16,-6 3 2 15,-9-9-1-15,-6 2-2 16,-9-6-7-16,-13-9 1 15,0 0-12-15,-13-12-78 16,3-4-53-16,6-4-145 16,0-4-88-16</inkml:trace>
  <inkml:trace contextRef="#ctx0" brushRef="#br0" timeOffset="118340.5698">8514 10361 696 0,'8'0'410'16,"8"1"-90"-16,-10 11-100 16,-2 4-38-16,-4 11-76 0,-6 1-23 15,5 5-41-15,-2 2-14 16,1-3-42-16,2 2-63 16,0-15-236-16</inkml:trace>
  <inkml:trace contextRef="#ctx0" brushRef="#br0" timeOffset="118480.2545">8532 10134 972 0,'-4'-6'431'0,"1"1"-233"16,-1-3-95-16,5 11-96 15,5 5-75-15</inkml:trace>
  <inkml:trace contextRef="#ctx0" brushRef="#br0" timeOffset="118735.0979">8713 10459 970 0,'6'14'430'0,"11"12"-207"16,-1 3-58-16,-9-16-64 15,-2-3-15-15,0-9-18 16,0-5-8-16,4-10-17 15,5-2-10-15,-7-13-21 16,3-1-6-16,0 6-6 16,2-3-4-16,6 17-4 0,-3 5 6 15,6 14 6-15,-5 10 9 16,-5 7 9-16,-1 8-3 16,-9-1-2-16,-4 2-3 15,0-6-30-15,-1-4-67 16</inkml:trace>
  <inkml:trace contextRef="#ctx0" brushRef="#br0" timeOffset="119185.7827">9254 10438 597 0,'-10'-3'385'0,"-10"4"18"16,2 3-192-16,10 19-91 16,3 0-25-16,12 6-20 15,7 0-3-15,3-9-5 0,8-1-4 16,0-9-3-16,0-6-2 15,-2-13-8-15,2-5-2 16,-1-15-10-16,-2-11-4 16,-6-10-6-16,-9-7-2 15,-15-10-4-15,-13 1-3 16,-13-2-8-16,-8 1-3 16,-19 3-6-16,-2 6-5 15,-7 22-15-15,8 17-8 16,20 33-2-16,10 11 1 15,27 15 14-15,15 3 11 16,30 0 5-16,18-1 6 0,18-7 1 16,0-6 0-16,2-14-83 15,0-5-74-15</inkml:trace>
  <inkml:trace contextRef="#ctx0" brushRef="#br0" timeOffset="122117.5037">9910 10098 472 0,'0'0'310'16,"4"1"5"-16,-5 8-132 15,-4 7-22-15,-6 14-21 0,-9 10-10 16,0 17-28-16,1 3-28 15,3 3-32-15,5-6-12 16,0-15-11-16,3-11-1 16,8-15-1-16,1-8 1 15,2-10 6-15,3-3 0 16,-4-16-1-16,2-4-4 16,6-10-8-16,-1-5-4 15,3-7-2-15,1-3-1 0,-3-1-2 16,2 5 0-16,-2 9-2 15,1 6-2-15,-4 14-1 16,-3 4-4-16,3 9-9 16,-5 4-2-16,6 7-4 15,5 6 1-15,8 12 7 16,7 2 2-16,10 11 5 16,6 2 3-16,6 0 4 15,0 1 1-15,-8-5 6 16,-9-6 0-16,-11-2 0 15,-12-7 0-15,-10-5 0 16,-7-1 1-16,-27-1 3 16,-8-3 0-16,-28 4-2 15,-6-1-2-15,-2-6-2 16,8 2-2-16,17-7 1 16,12 0-13-16,18-6-31 15,9-4-30-15,18-2-101 0,7-5-56 16</inkml:trace>
  <inkml:trace contextRef="#ctx0" brushRef="#br0" timeOffset="122406.0121">10344 10294 974 0,'6'0'418'0,"6"0"-224"16,8 5-39-16,17 11-54 15,0 3-10-15,11 11-25 16,4 6-16-16,-5 0-22 15,-1 2-5-15,-14-13-66 16,-11-9-69-16,-6-4-306 16</inkml:trace>
  <inkml:trace contextRef="#ctx0" brushRef="#br0" timeOffset="122581.2312">10709 10259 852 0,'-3'-1'456'0,"-5"1"-127"16,-8 9-133-16,-3 8-52 16,-8 7-69-16,-2 2-24 15,-1 8-30-15,0 1-7 0,-3 0-46 16,0 3-75-16</inkml:trace>
  <inkml:trace contextRef="#ctx0" brushRef="#br0" timeOffset="122986.6971">9555 10433 1002 0,'-3'0'466'0,"2"0"-201"16,2 0-83-16,-1 0-101 15,0 0-32-15,0 0-86 16</inkml:trace>
  <inkml:trace contextRef="#ctx0" brushRef="#br0" timeOffset="132847.1638">11440 10191 564 0,'-3'-2'354'0,"-5"3"8"16,0 11-168-16,0 20-84 16,1 10-21-16,4 15-21 15,2 3-27-15,7-2-22 16,2-4 0-16,7-18-56 16,3-5-91-16</inkml:trace>
  <inkml:trace contextRef="#ctx0" brushRef="#br0" timeOffset="133019.7448">11217 10437 1005 0,'12'0'424'15,"16"0"-215"-15,18-1-118 0,11 0-8 16,19-1-30-16,8 2-17 15,2 0-67-15,-7-1-115 16</inkml:trace>
  <inkml:trace contextRef="#ctx0" brushRef="#br0" timeOffset="133582.6574">12137 10340 794 0,'-5'0'352'0,"-3"8"-170"0,-2 1-65 16,6 13-60-16,3 0-10 15,3 4-9-15,13 5-2 16,6-5-2-16,0 1-4 16,8-9-4-16,-3-12-1 15,5-12 2-15,6-7 1 16,0-10 2-16,-7-1-2 16,-5-3-3-16,-7-3-2 15,-14-3-4-15,0 1-2 16,-10 4 5-16,-1 9 8 0,-3 11 3 15,-1 8-1-15,4 16-9 16,2 5-11-16,7 12-9 16,4 5-1-16,6 2-1 15,3-3 4-15,1-4-84 16,2-9-81-16</inkml:trace>
  <inkml:trace contextRef="#ctx0" brushRef="#br0" timeOffset="133832.618">12157 10101 902 0,'-5'4'412'0,"-8"6"-182"16,1 19-96-16,5 11-11 15,-3 33-3-15,2 16-4 16,5 11-12-16,-2 0-29 16,10-4-34-16,-3-12-12 15,5-11-17-15,1-11-28 16,1-20-117-16,0-15-84 0</inkml:trace>
  <inkml:trace contextRef="#ctx0" brushRef="#br0" timeOffset="134418.197">12545 10533 1214 0,'1'0'471'16,"1"8"-312"-16,6 8-49 16,-3 0-42-16,1 10-7 15,-3 1-27-15,-3 2-8 16,0 0-8-16,-1-6-1 0,0-7 5 16,0-6-24-16,1-9-42 15,3-2-22-15,5-11-29 16,5-3 21-16,2-6 35 15,0-2 20-15,2 1 15 16,0 5 3-16,0 3 1 16,-8 3 0-16,-1 9-2 15,-8-3 1-15,-6 7-1 16,4 9 1-16,-12 1 14 16,2 0 5-16,3 2 8 15,-1-6 10-15,10 3 16 16,8 2 8-16,10-2 16 15,2-5-6 1,-10-4-22-16,2 1-10 0,33 4 1 16,-6-4-61-16</inkml:trace>
  <inkml:trace contextRef="#ctx0" brushRef="#br0" timeOffset="135766.4939">12961 10316 553 0,'11'-4'335'16,"9"-4"8"-16,5 13-193 16,-3 11-24-16,-8 12-25 15,-6 4-12-15,-8 7-34 16,-8-5-17-16,1-4-12 15,3-6-4-15,0-11 3 16,4-5 2-16,6-14-10 16,-2-20-4-16,13-7-12 15,5-7-4-15,5-2 1 16,0 13 1-16,0 9 5 16,1 9 3-16,-8 18 13 15,3 8 5-15,-12 12 3 0,-3 8-1 16,-4 1-7-1,-2 3-3-15,-4-9-4 0,2-7 0 16,0-16-4-16,3-7-9 16,15-12-13-16,1-9-4 15,11-9-1-15,4-5 7 16,-9 1 9-16,-1 5-4 16,-7 16 6-16,0 13 4 15,-7 16 12-15,-3 9 8 16,-5 15-3-16,-4-6-2 0,0 3-6 15,2-5-72-15</inkml:trace>
  <inkml:trace contextRef="#ctx0" brushRef="#br0" timeOffset="136365.9694">13866 10493 517 0,'9'-4'318'0,"8"0"-41"16,-6-9-64-16,-4-6-25 16,-7 2-39-16,-7-3-27 15,-11 3-36-15,-6 1-17 16,-9 7-28-16,-2 4-11 16,-4 10-21-16,7 6-9 0,6 9-11 15,7 4-6 1,13 2-1-16,1 0 3 0,15-6 5 15,2-7 4-15,16-9 6 16,5-4 2-16,7-11-1 16,-3-4 0-16,-12 0 1 15,-3-4 1-15,-12 6 0 16,1 4-3-16,-3 11 3 16,-3 12 5-16,1 10 11 15,0 6 6-15,3 8-3 16,3 5-6-16,-10 4-8 15,-3 10 0-15,-18-3 1 16,-5-4 4-16,-10-5 2 16,-2-4 4-16,-7-18 7 15,-1-8 1-15,9-16-1 16,1-11-3-16,15-5-10 0,5-3-6 16,9-6-36-16,6-1-37 15,13-3-150-15,8-1-341 16</inkml:trace>
  <inkml:trace contextRef="#ctx0" brushRef="#br0" timeOffset="136981.5879">14352 10279 676 0,'-9'-5'351'0,"-13"2"-83"15,-7 1-63-15,-3 12-68 16,-5 6-26-16,5 11-43 16,5 10-21-16,6 3-20 15,15 9-8-15,9-5-12 16,13-3-1-16,14-8 2 16,5-12 1-16,12-9 6 0,1-10 2 15,6-5-16-15,0-2-33 16,-3-6-76-16,-4 1-52 15,-10-10-92-15,-10-3 9 16,-7-3 72-16,-6-1 54 16,-6 4 172-16,1 5 63 0,-16 0 73 15,4 3 28-15,-12 0-25 16,-8-2-24-16,1 10-60 16,-12 3-29-16,3 10-43 15,1 7-19-15,8 7-16 16,7 9-3-16,11-2 0 15,7 4 2-15,17-3 2 16,6-12 3-16,10 0 8 16,-2-13 2-16,-4-5 5 15,-4-2 3-15,-9-11 2 16,2 4 1-16,-13-10 2 16,-5-2-32-16,-6-3-131 15,-10 4-125-15</inkml:trace>
  <inkml:trace contextRef="#ctx0" brushRef="#br0" timeOffset="137294.4408">14780 10392 663 0,'8'-4'371'0,"16"3"-55"16,2 2-97-16,16 16-77 16,5 9-19-16,-5 6-36 15,-3 6-25-15,-25-6-13 16,-14-7-1-16,-19-2 11 15,-16-7 6-15,-13-5-11 16,-5-6-13-16,0-9-140 16,4-7-114-16</inkml:trace>
  <inkml:trace contextRef="#ctx0" brushRef="#br0" timeOffset="137783.9402">15196 10481 1037 0,'-3'7'416'0,"-8"8"-266"16,7 2-35-16,12 1-40 16,9 1-6-16,15-4-12 15,2-7-1-15,9-5-4 16,-2-10-4-16,3-12-5 15,0-3-7-15,-10-16-6 16,-7-2-4-16,-16-10-6 16,-11-2-3-16,-25-4-6 15,-14 0-3-15,-25 1-2 16,-6 4-2-16,3 7-3 16,10 12-6-16,13 19-5 15,7 9 1-15,14 16-5 16,8 5 3-16,18 6-2 15,16 1 1-15,21 1 7 0,14 2 5 16,20-4-23-16,4-2-86 16</inkml:trace>
  <inkml:trace contextRef="#ctx0" brushRef="#br0" timeOffset="138730.0603">15750 10457 901 0,'1'1'423'16,"2"3"-159"-16,4-1-172 16,5 0-42-16,0-2-62 15,5 0-117-15</inkml:trace>
  <inkml:trace contextRef="#ctx0" brushRef="#br0" timeOffset="139648.6407">16415 10084 540 0,'-8'0'301'0,"-4"2"-64"15,-2 16-81-15,-6 6-25 16,-2 17-22-16,-5 11-9 16,-2 13-36-16,-1 4-14 0,5-2-27 15,6-8-6-15,7-21-3 16,9-14-1-16,3-18 8 16,2-6 2-16,4-11 3 15,2-7-2-15,8-13-10 16,0-7-4-16,6-11-5 15,1 1 1-15,-3 1-2 16,3 4 0-16,-5 4-1 16,2 2 0-16,-3 10-1 15,-3 4 1-15,-7 8-2 16,-2 8-1-16,-1 5-12 16,-2 0-2-16,7 8-3 15,6 4 0-15,17 10 8 16,3 6 1-16,13 12 1 15,2 2 2-15,4 7 2 16,-1 3 3-16,-9-4 2 0,-9-4 0 16,-19-13 1-16,-11-5 1 15,-17-4 2-15,-13-3 1 16,-23 0 1-16,-2-4 0 16,-18-9-1-16,1 2-1 15,-5-6-2-15,2 2-2 16,18 0-26-16,7-5-37 15,30-1-141-15,11-2-136 16</inkml:trace>
  <inkml:trace contextRef="#ctx0" brushRef="#br0" timeOffset="139926.5839">16884 10269 980 0,'15'3'447'16,"8"5"-194"-16,13 13-143 0,2 10-21 15,1 5-39-15,-2 3-13 16,-5-6-15-16,1-1-2 16,-10-13-67-16,-3-5-62 15</inkml:trace>
  <inkml:trace contextRef="#ctx0" brushRef="#br0" timeOffset="140131.8602">17199 10232 814 0,'-6'0'446'0,"-12"1"-90"16,-2 7-85-16,-3 13-106 15,-5 5-32-15,-1 15-50 16,-3 2-20-16,-5 6-35 16,-2-3-9-16,1-7 1 15,5-7-38-15,10-13-118 16,9-3-153-16</inkml:trace>
  <inkml:trace contextRef="#ctx0" brushRef="#br0" timeOffset="146897.6668">6091 11991 358 0,'-6'1'233'0,"-5"5"17"0,6-3-31 15,17 3-24-15,9 0-19 16,32-1-38-16,19 3-23 16,29-5-48-16,19 5-19 15,19-6-28-15,-4-2-4 16,-7 4-6-16,-13-4 1 15,-24 0-63-15,-10 0-75 16,-32-2-172-16</inkml:trace>
  <inkml:trace contextRef="#ctx0" brushRef="#br0" timeOffset="147231.1171">6144 12200 531 0,'-1'2'248'0,"7"4"-59"16,11-2-47-16,26 3-14 0,16 0 12 15,30 2-22-15,15-2-19 16,30-3-13-16,2-4-12 16,13-6-18-16,-10-4-5 15,-21-1-30-15,-16 0-4 16,-35 2-52-16,-17 2-29 16,-28 4-104-16,-16 4-138 15</inkml:trace>
  <inkml:trace contextRef="#ctx0" brushRef="#br0" timeOffset="151930.5601">6173 11373 558 0,'0'-3'338'0,"0"-4"-20"16,0 6-83-16,-1 1-96 15,-1 0-31-15,-9 28-52 16,-19 37-8-16,12-22-24 16,-1-1-7-16,4 1-8 15,2-5-2-15,8-8 2 16,-1-8 1-16,6-12 3 15,1-6 3-15,3-14-2 16,5-1-2-16,2-14-6 16,2-7-6-16,5-3-7 15,2-3-8-15,-2-4-3 16,0 2 2-16,-4 2 5 16,-1 3 8-16,-3 14 2 15,-1 10-5-15,-7 11-5 16,-2 4-1-16,1 14 0 15,4 4 6-15,3 5 7 0,7 9 4 16,6 2 2-16,4 5 1 16,3-3-1-16,-4-1-1 15,-7-2 0-15,-2-6 1 16,-9-4 1-16,-5-8 3 16,-11-6 4-16,-14-6 2 15,-14-6-1-15,-6-2-3 0,-4-4-6 16,7 3-2-1,4-4-5-15,7 1-2 0,10 1-24 16,8 2-23-16,14 1-85 16,8 1-66-16</inkml:trace>
  <inkml:trace contextRef="#ctx0" brushRef="#br0" timeOffset="152176.9523">6451 11564 901 0,'2'-1'420'15,"-1"-4"-182"-15,13 7-110 0,7 4-33 16,4 5-31-1,5 6-6-15,0 5-26 0,-3 3-8 16,-7-2-8-16,-4-2-7 16,-1-4-104-16,0-5-105 15</inkml:trace>
  <inkml:trace contextRef="#ctx0" brushRef="#br0" timeOffset="152340.8253">6713 11547 732 0,'-9'0'425'15,"-9"0"-82"-15,-3 13-124 16,-2 4-47-16,-5 5-82 16,0-2-32-16,-1 2-37 15,1 5-8-15,3-4-2 16,0 1-40-16,10-4-141 16,3-7-143-16</inkml:trace>
  <inkml:trace contextRef="#ctx0" brushRef="#br0" timeOffset="152585.538">6862 11561 851 0,'7'-5'404'16,"13"4"-142"-16,3-1-74 16,1 1-67-16,5 4-31 15,-5-3-46-15,4 3-17 16,-8 0-50-16,1-3-65 16,-1 2-409-16</inkml:trace>
  <inkml:trace contextRef="#ctx0" brushRef="#br0" timeOffset="152759.8804">6854 11662 911 0,'11'4'426'16,"1"-1"-187"-16,14 0-102 15,-3-3-20-15,9 0-58 16,6-2-21-16,1 2-57 15,7-3-95-15</inkml:trace>
  <inkml:trace contextRef="#ctx0" brushRef="#br0" timeOffset="153190.9975">7356 11341 759 0,'-2'-3'427'0,"5"1"-91"16,0 4-98-16,-3-2-118 15,3 14-34-15,8 51-30 16,-4-26-16-16,-6 1-20 16,-2-2-4-16,-6 2-3 15,-4-2 0-15,-2 0-1 16,4-4 0-16,-1-7-1 16,2-8 0-16,3-9-3 15,-1-5-1-15,10 0 7 16,6-3 3-16,2 1 10 15,13 1 3-15,-5-4-2 16,0 0-3-16,9 0-7 16,-3 1-2-16,7 2-6 15,3-1 0-15,-10-2-45 0,-5-1-59 16</inkml:trace>
  <inkml:trace contextRef="#ctx0" brushRef="#br0" timeOffset="154413.5226">8010 12029 486 0,'6'-1'280'0,"10"4"-18"15,3 9-54-15,2 10-53 16,-3 10-13-16,-6 6-29 16,-7 0-18-16,-4-3-32 15,-1-6-13-15,0-12-21 16,5-3-3-16,1-14 1 15,1-8-3-15,5-14-20 16,2-9-7-16,8-9-14 16,4-1 0-16,4 5 8 15,-2 4 4-15,1 16 0 16,-3 10 8-16,-6 9 19 16,-1 12 6-16,-8 8 9 15,-5 1-7-15,-4 9-10 16,-2 0-3-16,-2-6-3 0,4 1-1 15,-1-16 2-15,6-7 2 16,4-13-3-16,-3-10 0 16,9-8-5-16,2 1-4 15,2-2-5-15,7 5 0 16,-2 10-6-16,-5-2-1 16,1 11-3-16,-4 7 0 15,-1 10 2-15,-4 5 1 16,-5 7 5-16,-1-2 2 0,-9 4 3 15,1-3 14-15,-1-1-101 16,1-3-81-16</inkml:trace>
  <inkml:trace contextRef="#ctx0" brushRef="#br0" timeOffset="155063.2647">9045 12192 503 0,'2'-6'347'0,"1"-6"13"16,0 1-154-16,-4-2-42 15,-3 2-61-15,-5-2-27 0,-8 0-37 16,-5-2-12-16,-7 8-18 15,-3 5-7-15,-2 2-9 16,4 13-5-16,7-2-1 16,1 4-2-16,14 8-1 15,5-2 3-15,5 1 5 16,11 0 4-16,4-5 7 16,9-2 2-16,6-9 3 15,1-5 0-15,3-7 2 16,-5-4-1-16,-5-4 0 15,-3-1 1-15,-15 1-3 16,-2-1 9-16,-3 12 15 16,-3 2 8-16,2 11 19 15,-2 11-4-15,0 9-8 16,3 10-9-16,-5 14-17 16,4 3-4-16,-7 4-6 0,-9-4 0 15,-5-10 3-15,-13-2 3 16,-5-12 5-16,-9-7 2 15,2-11 4-15,3-8 1 16,-5-15-5-16,6-7-2 16,7-7-8-16,4 1-29 15,15-5-90-15,9 1-81 16</inkml:trace>
  <inkml:trace contextRef="#ctx0" brushRef="#br0" timeOffset="159312.7858">9458 11676 753 0,'-1'-1'355'0,"-3"0"-145"15,1 4-49-15,3-3-78 16,0 18-2-16,8 61-18 16,-4-19-3-16,1 14-2 15,-7-3-22-15,-1-8-13 16,-2-8-7-16,2-12-1 16,5-6 0-16,-1-15 2 15,2-8 0-15,-1-12 18 16,4-2 7-16,5-6 9 15,10 2-1-15,9 3-20 16,6 1-10-16,13 5-13 16,1-2-3-16,1 1-9 15,-9-3-44-15,0 0-197 16</inkml:trace>
  <inkml:trace contextRef="#ctx0" brushRef="#br0" timeOffset="184226.3663">10362 11974 484 0,'-10'-3'295'0,"-10"-1"-47"15,0 4-82-15,-7-1-25 16,-1 1-48-16,2 7-16 16,-2-3-28-16,5 8-11 15,6-1-16-15,4 0-7 0,12 2-3 16,9-1-1-16,13 3 4 16,7-1 4-16,7 2 0 15,0 1-2-15,-4 2-4 16,-9-3 3-16,-18 1 23 15,-5-3 10-15,-23-3 9 16,-6 0-1-16,-15-9-23 16,-3-1-11-16,5-5-17 15,4-2-30-15,20 1-65 16,8 3-50-16,13 1-76 16,10 1-16-16,15 1-91 15</inkml:trace>
  <inkml:trace contextRef="#ctx0" brushRef="#br0" timeOffset="184392.9141">10521 12045 778 0,'0'-2'396'16,"-2"-2"-118"-16,1 6-64 16,0-2-103-16,0 0-38 15,-1 5-50-15,2 17-10 16,6 35 0-16,3-23-3 15,-4-3-34-15,2 3-50 0</inkml:trace>
  <inkml:trace contextRef="#ctx0" brushRef="#br0" timeOffset="184544.067">10459 11850 1042 0,'-1'-3'405'0,"0"-3"-299"16,1 5-62-16,0 1-153 15</inkml:trace>
  <inkml:trace contextRef="#ctx0" brushRef="#br0" timeOffset="184826.4814">10725 12105 813 0,'10'14'415'0,"0"4"-131"16,-4 1-113-16,0 2-34 15,-6-11-54-15,0-2-21 16,-3-3-21-16,7-5-3 16,-2-10-6-16,2-2-4 15,7-10-15-15,-5-7-10 16,13 4-3-16,2 3-2 15,5 6-2-15,-1 4-1 16,-6 13-8-16,0 4 0 16,-8 6 1-16,-1 8 6 0,-5 4 7 15,-3-1 5-15,2 5-35 16,2-1-100-16</inkml:trace>
  <inkml:trace contextRef="#ctx0" brushRef="#br0" timeOffset="185359.5259">11242 12041 786 0,'-13'-3'422'0,"-10"-3"-115"0,-2 6-123 16,-1 7-44-16,8 10-71 15,3 3-24-15,13 9-32 16,5 2-5-16,15-1 1 16,8 3 5-16,9-10 5 15,-7-8 3-15,6-12 5 16,-2-8 1-16,4-14 4 16,3-8-1-16,-11-12 0 15,-4-2-3-15,-18-14-3 16,-6 1-2-16,-18-10-5 15,-12-2-2-15,-10 1-4 16,-12 3-1-16,0 19 4 16,-2 12 2-16,-2 22-2 15,4 14 0-15,20 15-17 16,11 7-8-16,36 9-9 16,18-1-1-16,25-1 18 15,9-4-30-15,17-13-171 0</inkml:trace>
  <inkml:trace contextRef="#ctx0" brushRef="#br0" timeOffset="187292.6418">12185 11924 535 0,'2'2'305'16,"4"6"-14"-16,-4 16-123 15,1 8-13-15,0 13-12 16,2 2-24-16,-1 0-48 15,-1-1-21-15,-1-9-21 16,1-6-39-16,-1-12-223 16</inkml:trace>
  <inkml:trace contextRef="#ctx0" brushRef="#br0" timeOffset="187423.3409">12039 12099 942 0,'21'2'406'0,"13"0"-199"16,15-2-130-16,11 1-16 16,6-4-24-16,7 1-54 15</inkml:trace>
  <inkml:trace contextRef="#ctx0" brushRef="#br0" timeOffset="187877.1053">12939 12012 796 0,'-3'4'348'16,"0"6"-128"-16,2 8-114 16,1 5-15-16,2 7 14 15,3-2-9-15,16 4-37 16,2-4-13-16,14-11-14 16,3-6-2-16,-2-14-1 15,1-5 1-15,-11-13-1 0,-7-6-1 16,-4-2-4-16,-8-5-4 15,-1 3-3-15,-3 5-2 16,-9-3-3-16,1 6-3 16,0 11 4-16,-1 8-2 15,3 14-3-15,-1 12 2 16,0 9-9-16,5 2 1 16,-1 3 2-16,3-1-1 15,2-4-26-15,-2 0-55 0,-2-13-205 16</inkml:trace>
  <inkml:trace contextRef="#ctx0" brushRef="#br0" timeOffset="188092.5613">12962 11809 1016 0,'-3'7'409'0,"-10"16"-239"15,8 11-43-15,3 19-29 16,1 10 5-16,2 16-15 16,2 7-8-16,3 10-27 15,-5 2-13-15,5-12-20 16,1-9-4-16,0-27-46 0,8-4-72 16</inkml:trace>
  <inkml:trace contextRef="#ctx0" brushRef="#br0" timeOffset="188542.5036">13370 12246 816 0,'-1'0'418'0,"4"10"-68"15,1 5-165-15,5 17-80 16,2 5-10-16,-5 7-43 16,3-1-16-16,-6-11-17 15,-2-8-2-15,4-16 0 16,-1-4-3-16,7-10-29 15,4-7-14-15,3-13-19 16,5-4-1-16,-3-4 23 16,-2 3 11-16,-5 9 19 15,-4 6 8-15,-10 10 17 0,-8 5 7 16,-11 11 12-16,-7-1 1 16,0 7-8-16,5 2-5 15,11 1-16-15,6 0-1 16,14-1-3-16,10 1 3 15,13-1 1-15,8-5-2 16,5-3-58-16,-7-8-75 16</inkml:trace>
  <inkml:trace contextRef="#ctx0" brushRef="#br0" timeOffset="189242.1833">13817 12001 814 0,'9'0'366'0,"8"0"-163"16,2 6-44-16,4 16-45 15,-3 1-18-15,-10 9-21 16,-7 2-2-16,-10-7-13 16,-4 0-8-16,0-13-17 15,4-3 0-15,6-15-7 16,2-9-5-16,11-10-12 15,4-5-9-15,7-3-3 16,3 0-1-16,7 13-2 16,-3 1-2-16,-3 12 6 15,-3 9 6-15,-10 6 14 16,-2 5 6-16,-8 6 0 16,0 3-4-16,-6-6-6 15,-7-5-4-15,11-1-2 16,-5-9 1-16,11-8-8 15,6-4-5-15,2-14-11 16,7 1-2-16,4 1 2 0,-2-1 5 16,-2 5 2-16,3 8-2 15,-10 9-2-15,2 11 4 16,-11 12 7-16,-3 0 4 16,-5 5 5-16,-5-5-3 15,1-2-38-15,9 2-82 16,6-8-445-16</inkml:trace>
  <inkml:trace contextRef="#ctx0" brushRef="#br0" timeOffset="189708.9821">14725 12118 721 0,'0'-9'374'0,"-4"-6"-101"16,0 0-39-16,-12-7-71 16,1 9-29-16,-4 0-47 15,-6 2-22-15,-5 7-33 16,-4 4-14-16,-6 8-20 16,4 5-5-16,14 7-4 15,6 2 1-15,20 3 6 16,6-1 3-16,15-3 5 15,5-8 3-15,4-10 3 0,3-2 2 16,-10-7 0-16,-5 0 1 16,-8-9-1-16,1 4-1 15,-5 1-2-15,5 4-4 16,-3 6-10-16,-7-1 6 16,11 11 4-16,-2 3 5 15,3 15 14-15,-1 5-8 0,-13 7 2 16,-4 4-1-16,-15 2 15 15,-9-1 9-15,-12-7 9 16,-1-4 2-16,0-11-13 16,-1-9-7-16,-4-17-33 15,1-8-48-15,8-16-154 16,13-3-144-16</inkml:trace>
  <inkml:trace contextRef="#ctx0" brushRef="#br0" timeOffset="190342.0239">15200 12014 677 0,'-11'-5'397'16,"-14"-8"-36"-16,-3 7-118 15,5 10-98-15,-1 3-35 16,3 11-46-16,2-5-15 16,4 7-16-16,4 1-4 15,13 4-5-15,8 3-3 0,14 2-5 16,8-5-2-16,6-7 5 15,-1-8-33-15,8-9-97 16,-6-4-51-16,4-4-161 16,0-3-47-16,-11-3 8 15,0-1 51-15,-7-5 205 16,-5 3 137-16,-8 0 194 16,-4 2 47-16,-9 3 13 15,-8-5-27-15,-10 5-57 16,-5 1-30-16,-8 4-44 15,-3 5-28-15,2 0-55 16,-1-2-21-16,10 10-26 16,8 0-3-16,11 8-1 15,5 0 3-15,9-6 5 16,8 3 4-16,8-2 5 16,4-5 1-16,11-4 0 15,0-3-1-15,2-14-2 0,2 9-2 16,-7-4-3-16,1 11 0 15,-6 5-5-15,-10 0 14 16,-8 4 29-16,-9 0 6 16,-8 6 40-16,-2 2-5 15,-6 8-18-15,-4-2-4 16,-7-6-32-16,-2-2-2 0,1-8-132 16,-3-6 466-16</inkml:trace>
  <inkml:trace contextRef="#ctx0" brushRef="#br0" timeOffset="190808.8408">15970 12042 927 0,'-11'2'425'0,"-14"6"-189"0,6 7-70 16,7 6-75-16,15-2-20 31,0-9-23-31,-1 0-8 0,29 27-3 0,1-5 2 15,15-9-1-15,-13-23 1 16,1-11-7-16,-1-11-4 16,0-13-6-16,-5 1-1 15,-16-12-5-15,-1 1-2 16,-28-14-7-16,-10-8-6 0,-9-7-1 16,-6-1 1-16,-2 9-1 15,0 12-1-15,-6 25-4 16,2 11 5-16,13 23 3 15,7 12-2-15,26 18-3 16,14 6-5-16,27 6 1 16,10 1 5-16,19-3 2 15,5-5-65-15</inkml:trace>
  <inkml:trace contextRef="#ctx0" brushRef="#br0" timeOffset="191241.6358">16504 12045 1035 0,'0'1'543'0,"-2"0"-119"16,0 4-162-16,1-5-124 16,0 0-41-16,0 0-54 15,1 0-17-15,0 0-103 16,0 0 7-16</inkml:trace>
  <inkml:trace contextRef="#ctx0" brushRef="#br0" timeOffset="191794.4581">17022 11679 764 0,'-3'-9'404'0,"6"3"-125"15,-3 3-61-15,2 17-93 16,6 16-30-16,-4 25-18 16,3 15 4-16,-7 9-3 15,-4 0-8-15,-4-10-21 16,2-7-7-16,-1-14-21 15,6-5-4-15,2-19-1 0,-1-10 2 16,4-10 14 0,-4-6 2-16,5-7-3 15,1-1-4-15,0-5-21 0,10 1-6 16,10 5-3-16,12 1-3 16,22 8 1-16,1-3 1 15,6 8 3-15,-8-2 1 16,-8 4 0-16,-7 4 1 0,-23-4-1 15,-1 4 1-15,-13-2 0 16,-4-3 2-16,2-2-9 16,-5-4-47-16</inkml:trace>
  <inkml:trace contextRef="#ctx0" brushRef="#br0" timeOffset="193058.6071">6063 13521 750 0,'16'2'349'0,"21"2"-138"15,12-1-32-15,16-5-66 16,3-1-29-16,2 3-49 16,-6 0 2-16,-19 0-126 15,-3 2-133-15</inkml:trace>
  <inkml:trace contextRef="#ctx0" brushRef="#br0" timeOffset="193273.2259">6128 13685 783 0,'6'2'367'16,"15"5"-131"-16,14-7-26 31,-18 0-27-31,1 1-33 0,65-1-61 0,3-2-19 15,3-4-30-15,-44 5-14 16,-12-3-147-16</inkml:trace>
  <inkml:trace contextRef="#ctx0" brushRef="#br0" timeOffset="196141.5293">9500 12468 299 0,'-2'-2'221'16,"-2"-4"6"-16,2 7-87 16,1-1-25-16,0 0-41 15,-1 7-14-15,4 19-9 16,13 32-5-16,4-28-12 15,5-1-3-15,11-6-3 16,6-4-2-16,16-10-4 16,1-8-2-16,0-12-3 15,10 0-2-15,11-8-5 16,10-2-2-16,13 7 6 16,-11 2-1-16,-17 15-1 15,-13 12 1-15,-26 7-9 16,-5 4 2-16,-10-2 3 15,-3-2 13-15,1-8-160 16</inkml:trace>
  <inkml:trace contextRef="#ctx0" brushRef="#br0" timeOffset="196691.4183">10466 12735 526 0,'0'-4'280'0,"8"-11"-59"0,4-3-52 16,15-3-51-16,8-3-17 16,13 4-30-16,5 3-15 15,-2 8-32-15,6 9-9 16,-7 4-14-16,3 10-1 16,11 8-1-16,-2 1 1 15,13 1 4-15,2-4 2 16,10-18 3-16,1-9 3 0,1-18 1 15,6-2 1-15,-16-4 1 16,-7-1-1-16,-27 7-1 16,-16-1 1-16,-27 10-29 15,-9 14-55-15,-18 9-355 16</inkml:trace>
  <inkml:trace contextRef="#ctx0" brushRef="#br0" timeOffset="197357.8436">10295 12865 454 0,'-2'-5'302'15,"0"-3"3"-15,2 8-163 16,-1 4-40-16,-3 11-57 16,3 11-11-16,-4 13 11 15,7 9 3-15,5-1 1 16,2-3-10-16,-1-13-18 16,-4-6-4-16,3-6-2 15,-3-9 1-15,4-8 7 0,0-3 2 16,5-10-3-16,5-8-2 15,4 0-11-15,5-1-4 16,-6 2-5-16,5 9-2 16,-9 6-8-16,-3 3-2 15,-3 15 15-15,-5 3 6 16,2 3 13-16,4-1 4 0,7-4-10 16,7-5-2-16,1-5 9 15,1-1-34-15</inkml:trace>
  <inkml:trace contextRef="#ctx0" brushRef="#br0" timeOffset="200476.595">7109 13704 345 0,'2'-4'254'0,"6"-5"38"16,4 3-96-16,12 6-63 15,4 3-19-15,7 15-20 16,-2 6-12-16,-14 12-18 0,-4 8-12 16,-16 1-14-16,-7-6-5 15,-1-11-10-15,-4-10-2 16,7-12 3-16,8-1-3 16,7-19-21-16,8-11-12 15,10-19-17-15,5-2 0 16,5 4 14-16,-3 9 8 15,0 16 7-15,-2 7 9 16,-5 18 16-16,-3 6 8 16,-12 16 7-16,-3 5-4 0,-9 0-11 15,-5 2-3-15,1-9-6 16,0-7-2-16,4-12-2 16,2-8 3-16,9-12-2 15,0-10-2-15,8-8-3 16,0-3-3-16,0 1-4 15,2 6 0-15,1 7-4 16,-2 8-4-16,3 7-2 16,-5 6 7-16,0 10 9 15,-1 6 4-15,-5 5 7 16,-2 1-5-16,-5-3-2 16,0 0-1-16,2-4-56 15,-1-8-71-15</inkml:trace>
  <inkml:trace contextRef="#ctx0" brushRef="#br0" timeOffset="201241.4768">8178 13905 314 0,'3'-4'227'0,"7"-4"46"16,1-1-51-16,-4-3-34 15,3 1-20-15,-8-4-30 0,-2-1-15 16,-6-1-23-16,-9-2-8 16,-7 5-22-16,-7 4-15 15,-9 5-25-15,-3 5-13 16,1 6-17-16,-1 3-7 16,12 10-7-16,8 5-4 15,12 1-3-15,9 3 0 16,8-3 6-16,7-4 6 15,10-5 8-15,9-4 2 0,6-12-12 16,0-7-9-16,-5-7-1 16,-5-1 0-16,-11-2 17 15,-5 4 8-15,-8 0 5 16,-1 5 15-16,-4 7-2 16,1 3 5-16,0 16 2 15,3 4-12-15,4 13-3 16,3 3-6-16,-1 5-6 15,-1-3-1-15,-8 3 14 16,-4 4 17-16,-15 2 14 16,-8 1 4-16,-19-3-3 15,-4-13-12-15,-5-13-4 16,2-11-1-16,8-17-8 16,7-6-5-16,16-13-28 15,8-6-32-15,19-7-107 16,5-2-96-16</inkml:trace>
  <inkml:trace contextRef="#ctx0" brushRef="#br0" timeOffset="201773.9418">8455 13521 831 0,'3'-7'398'0,"-2"-13"-129"15,2 10-20-15,-6 8-99 16,-3 4-40-16,6 23-76 16,0 9-22-16,7 18 12 15,3 11 3-15,0 7-1 16,-1 4-3-16,0-5-7 16,0-6-3-16,-2-24-3 15,-1-9 2-15,2-15 3 16,-2-8 6-16,4-13 5 0,5-2-1 15,4-13-5-15,3-4-8 16,2 5-8 0,-2-2-3-16,-2 12-3 0,0 2-3 15,-4 8-3-15,0 4 1 16,-1 8 3-16,-1-2 2 16,2 4 3-16,0 0 1 0,-1-3 0 15,-3 0 0-15,-10-5 9 16,-1-2-26-16,-5-1-124 15,1 3-95-15</inkml:trace>
  <inkml:trace contextRef="#ctx0" brushRef="#br0" timeOffset="202357.1374">9432 13666 557 0,'0'-5'398'15,"-2"-6"15"-15,2 11-200 16,0 7-45-16,0 16-82 16,4 10-30-16,5 19-12 15,-4 5-10-15,4-1-15 16,-1-7-3-16,-1-11 0 16,6-7 1-16,-1-8-68 0,-4-12-75 15,-5-6-386-15</inkml:trace>
  <inkml:trace contextRef="#ctx0" brushRef="#br0" timeOffset="202510.9877">9298 13899 982 0,'4'-2'413'0,"11"-1"-213"16,8 1-45-16,23 2-45 15,10-3-23-15,16 1-46 16,6-1-15-16,-13-5-74 15,-1 3-113-15</inkml:trace>
  <inkml:trace contextRef="#ctx0" brushRef="#br0" timeOffset="203124.7493">10276 13750 815 0,'1'0'379'15,"5"1"-154"-15,-4 11-112 16,-4 5-33-16,1 19-13 16,-3 2-2-16,6 9-22 15,9 3-9-15,8-12-12 16,0-5-4-16,10-13 0 16,1-13 3-16,3-7 5 15,5-9 3-15,-4-11 3 16,-3-1 0-16,-7-17-3 15,-7-3-3-15,-10-4-3 16,-7 2-4-16,-7 14 3 16,-3 11-2-16,-5 11-10 0,1 7-6 15,2 13-14-15,4 4-5 16,8 14 3-16,3 0 3 16,11 4 6-16,1 3 3 15,1-6-6-15,3 3-33 16,-8-18-104-16,-6-4-84 15</inkml:trace>
  <inkml:trace contextRef="#ctx0" brushRef="#br0" timeOffset="203340.3183">10339 13738 878 0,'-2'10'389'15,"1"10"-140"-15,3 19-145 16,-2 7 4-16,7 20-6 16,0 0-5-16,1 4-31 15,2 2-13-15,-4-9-15 16,-2-5-14-16,0-9-20 16,1-12-60-16,1-13-240 15</inkml:trace>
  <inkml:trace contextRef="#ctx0" brushRef="#br0" timeOffset="203790.3327">10671 14040 942 0,'0'-4'425'0,"4"6"-168"16,6 12-96-16,-1 2-69 16,4 12-7-16,-1 2-31 15,-6 2-15-15,6 6-15 16,-7-2-4-16,-9-13-4 16,2-4 0-16,-3-16-7 15,6-4-15-15,9-7-30 16,-5-9-10-16,9-3-2 15,-5-3 12-15,10 2 17 16,-1 4 7-16,-5 2 6 16,-1 3 3-16,-11 5 7 15,-2 3 1-15,-11 5-1 16,2 8 4-16,-3 4 5 16,4 4 6-16,5 1 5 15,2-7 3-15,4 3 11 16,4-6 4-16,8 1 5 15,5-1-6-15,9-3-15 0,0-2-7 16,-2-5-53-16,-3-4-63 16</inkml:trace>
  <inkml:trace contextRef="#ctx0" brushRef="#br0" timeOffset="204667.0428">11199 13780 754 0,'5'1'322'0,"5"11"-162"15,0 3-34-15,0 14-29 16,0 4-14-16,-3 4-9 16,-2 0-6-16,-2-5-11 15,2-2-6-15,-6-18-26 16,1-2-2-16,2-13 4 15,-2-8-3-15,8-6-4 16,1-11-4-16,9-2-11 16,1-3-3-16,7 5-5 15,-3 5 7-15,1 15 9 0,-3 7 7 16,-6 17 14-16,-3 8-4 16,-8 4-4-16,-3 4-3 15,-5-4-7-15,0-4-1 16,-2-8-2-16,4-7-2 15,4-9 1-15,6-2 1 16,5-7-4-16,1-14 1 16,4-8-4-16,1-8-2 15,0-1-2-15,3 10-2 16,-1 10-5-16,-2 9-4 16,-1 14-2-16,1 9 0 0,-4 10 8 15,-4 4 4-15,-6 5 6 16,1-1 1-16,-4 0-1 15,5 0-1-15,-1-10 2 16,-5-6-4-16,0-10-105 16,-1-2-112-16</inkml:trace>
  <inkml:trace contextRef="#ctx0" brushRef="#br0" timeOffset="205273.6562">12021 13996 481 0,'4'-6'275'15,"6"-2"-24"-15,1-1-27 16,-2 1-45-16,1-3-20 16,-2 1-38-16,-2-2-13 0,-6-5-20 15,-4 1-4-15,-14-4-17 16,-3 1-10-16,-12 1-19 16,-6 6-16-16,3 6-22 15,-3 6-7-15,12 10-7 16,6 8-3-16,9 5-4 15,12 3 1-15,7 0 2 16,10 0 4-16,11-2 9 16,2-3 4-16,4-8 3 15,1-6 3-15,-3-7 2 16,0-4 0-16,-4-3 1 16,-3 3 0-16,-7-4 1 15,-9-6 1-15,-6 3 0 16,1 5-1-16,-4 2-3 15,4 9-1-15,0 3 7 16,-3-2 2-16,4 7 1 16,0 7 0-16,8 11 5 0,7 12 7 15,-3 9 7-15,-8 0 2 16,-11 5-9-16,-14 3-8 16,-18-7-2-16,-7-6 4 15,-13-15 1-15,-2-16 1 16,3-20-16-16,9-7-29 15,17-14-164-15,8-3-412 16</inkml:trace>
  <inkml:trace contextRef="#ctx0" brushRef="#br0" timeOffset="205790.0087">12670 13780 477 0,'0'-6'284'0,"-10"-10"-15"16,-4 5-31-16,-7 4-66 15,-12 2-34-15,-3 9-67 16,-1 3-27-16,5 9-28 16,4 3-9-16,12 13-7 15,8 1 2-15,15 6 9 16,12 0 3-16,14-8 3 15,7-2-1-15,10-11-10 16,-2-6-40-16,0-11-171 16,1-2-241-16</inkml:trace>
  <inkml:trace contextRef="#ctx0" brushRef="#br0" timeOffset="206056.7653">13032 13884 606 0,'-5'-13'344'0,"-6"-12"-76"15,-11 3-53-15,-7-2-25 16,-6 5-60-16,-2 7-33 16,5 8-60-16,-1 4-20 15,11 5-18-15,4 6-5 16,8 10-3-16,7 3 1 16,9 10 2-16,4-4 3 15,15 1 4-15,3-9 6 16,6-15 6-16,7-3 3 15,-4-14 5-15,-1-5 1 0,-11-6 1 16,-7-3 4-16,-14-3-60 16,-5 8-59-16,-12-1-277 15</inkml:trace>
  <inkml:trace contextRef="#ctx0" brushRef="#br0" timeOffset="206365.9853">13163 13743 656 0,'1'-3'369'15,"5"2"-79"-15,3 2-67 16,13 14-100-16,5 7-28 16,7 10-23-16,-3 6-8 15,-13 6-8-15,-7-1-5 16,-20-7-6-16,-4 0-1 16,-21-22-2-16,3-6-4 15,-1-8-17-15,-3-11-62 0,17 0-197 16</inkml:trace>
  <inkml:trace contextRef="#ctx0" brushRef="#br0" timeOffset="206923.3343">13559 13810 803 0,'-4'6'335'16,"-4"8"-182"-16,2 10-27 15,6 7-28-15,3 4-3 16,13 0-13-16,4-2-2 0,1-10 5 16,4-6-2-16,2-11-8 15,-4-7-8-15,2-14-21 16,2-5-7-16,-2-13-8 15,-4-7-3-15,-13-8-3 16,-7-3-3-16,-23-5-7 16,-3 3-3-16,-8 2-5 15,-12-3-3-15,2 5-4 16,-4 7-5-16,-1 14-11 16,8 14-3-16,11 24-9 15,7 7-2-15,21 12 5 16,10 5 1-16,22-1 16 15,11-1 5-15,13-2 6 16,3-3 2-16,-1-3 9 16,-1-6-62-16,0-4-145 15</inkml:trace>
  <inkml:trace contextRef="#ctx0" brushRef="#br0" timeOffset="207213.5928">14094 13814 1378 0,'-1'0'593'0,"2"0"-319"16,0 1-67-16,-1-1-85 15,0 0-36-15,0-1-48 16,0 0 4-16,0-1-170 16,0 1-91-16</inkml:trace>
  <inkml:trace contextRef="#ctx0" brushRef="#br0" timeOffset="207906.8848">14588 13379 851 0,'2'-5'434'0,"-2"-7"-154"16,0 12-144-16,2 12-55 16,-2 20-59-16,5 17-10 15,1 19 13-15,-3 9 5 16,-2 11 10-16,-7-3-2 16,-1-4-6-16,-1-11-5 15,3-20-12-15,4-12-1 16,6-16 3-16,0-11 6 15,-1-9 8-15,0-2 1 16,-2-13-1-16,11 8-4 0,2-2-12 16,1-2-5-16,6 2-7 15,4-4-3-15,22 6-5 16,12 7 2-16,5 0 1 16,1 9 1-16,-15-5 1 15,-7-3 1-15,-10 5 2 16,-7-10 2-16,-4 0-29 15,-2-4-40-15,-10-4-152 16,1 3-341-16</inkml:trace>
  <inkml:trace contextRef="#ctx0" brushRef="#br0" timeOffset="210649.6943">5980 15160 704 0,'1'3'356'16,"-1"-3"-90"-16,0 0-142 15,17 0-37-15,55-3-41 16,-18 3-23-16,10 5-17 0,-3 5-16 15,-9 4-133-15,-12-1-144 16</inkml:trace>
  <inkml:trace contextRef="#ctx0" brushRef="#br0" timeOffset="210840.4283">6006 15349 437 0,'3'5'290'0,"12"1"68"16,7 1-124-16,18-3-60 15,15 2-19-15,10-5-68 16,3 0-29-16,-8-2-26 16,-13-5-64-16</inkml:trace>
  <inkml:trace contextRef="#ctx0" brushRef="#br0" timeOffset="211589.4049">6954 15178 722 0,'17'9'281'0,"17"14"-169"15,5 9-4-15,-3 8 10 16,-8 8-6-16,-20-3-32 16,-9-3-18-16,-13-8-22 15,-2-10-7-15,3-14-24 16,4-7-32-16,7-23-58 16,4-11-12-16,14-19 7 15,4-2 27-15,15 4 56 16,7 7 35-16,2 15 39 0,2 8 14 15,-8 18 20-15,-6 10-16 16,-14 14-12-16,-5 10-4 16,-7 6-17-16,-4 0-10 15,1-2-16-15,-1-4-7 0,-1-19-6 16,2-6 0-16,4-16 1 16,1-9-1-16,10-10-3 15,0-4-5-15,2-5-7 16,2 4 0-16,1 10-4 15,0 7-3-15,1 14-4 16,-1 7 1-16,-9 12 8 16,-4 3 2-16,-7 9 7 15,-3 0 0-15,-3-1 21 16,1-1-64-16,3-10-219 16</inkml:trace>
  <inkml:trace contextRef="#ctx0" brushRef="#br0" timeOffset="212122.797">8005 15499 525 0,'7'-4'306'16,"5"-13"-18"-16,2-1-49 16,-3-7-57-16,-5-4-25 15,-2 2-47-15,-4 2-17 16,-9-2-27-16,-5 2-12 0,-9 8-25 16,-6 2-9-16,-4 11-19 15,-2 5-6-15,-2 11-9 16,8 9-4-16,6 9-1 15,6 1 0-15,20 3 5 16,1-4 3-16,13-11 7 16,5-5 2-16,1-14-16 15,5 0-8-15,1-8 2 16,-6-6 2-16,1 0 19 16,-8-2 6-16,-6 5 1 15,-2 8 8-15,-3 9 21 16,3 13 5-16,7 11 3 15,1 7-9-15,4 5-22 16,-2-2-5-16,-11 13-2 16,-7 0 6-16,-18 1 15 15,-11-3 9-15,-11-8 13 16,-5-6 1-16,-5-17-10 0,-2-7-6 16,-1-18-21-16,2-7-39 15,9-10-123-15,7-7-46 16</inkml:trace>
  <inkml:trace contextRef="#ctx0" brushRef="#br0" timeOffset="212556.1493">8767 14681 604 0,'-18'4'309'16,"-23"14"-74"-16,-9 9-49 15,-4 29-42-15,2 17-12 16,9 22-32-16,7 12-18 15,24 10-26-15,13 0-14 16,28-9-13-16,12-11-6 0,23-24-8 16,6-17 4-16,7-18-144 15</inkml:trace>
  <inkml:trace contextRef="#ctx0" brushRef="#br0" timeOffset="213205.97">9017 14826 737 0,'-4'-2'367'16,"2"2"-118"-16,1 24-125 15,1 16-32-15,0 21-20 16,1 8 3-16,5 14-17 15,1 0-11-15,3-3-11 16,1-9-5-16,-2-22-12 16,-2-15 0-16,2-16 1 15,1-6 5-15,-2-15 7 16,4-9 1-16,1-9-6 16,-1-7-7-16,4-4-11 15,4 6-4-15,0 8-6 16,0 0-3-16,-3 14-7 15,-2 4-2-15,-7 11 3 16,3 9 2-16,-3 8 7 0,-3 2 2 16,1-4 1-16,-5-4 2 15,11-7-1-15,7-6-5 16,6-8-118-16,11-1-156 16</inkml:trace>
  <inkml:trace contextRef="#ctx0" brushRef="#br0" timeOffset="213552.6861">9874 15076 965 0,'-2'-2'472'0,"-1"-2"-197"16,-2 5-70-16,5-1-96 0,1 24-37 15,5 46-20-15,3-19-11 16,-5-2-16-16,3 3-5 15,2-6-7-15,-9-12-2 16,9-10-11-16,-8-13-29 16,-1-11-120-16,6 0-116 15</inkml:trace>
  <inkml:trace contextRef="#ctx0" brushRef="#br0" timeOffset="213714.2232">9724 15248 908 0,'10'1'451'16,"10"1"-164"-16,13 1-104 16,7-2-11-16,13-2-54 15,5-2-25-15,-3-2-39 16,3 2-13-16,-13 0-73 16,-8-5-69-16</inkml:trace>
  <inkml:trace contextRef="#ctx0" brushRef="#br0" timeOffset="214372.4901">10662 15131 559 0,'1'0'296'0,"0"5"-45"16,3 8-88-16,-5 5-61 16,-2 9 5-16,6 6-6 0,2 3-14 15,7-5-20-15,-1-5-9 16,6-7-15-16,0-8-6 16,-1-11-5-16,6-4-1 15,-6-13-2-15,6-3-2 16,-4-5-5-16,-6-3-3 15,-2-3-5-15,-4 2-3 16,-5 6-4-16,2 3-2 16,-5 12-7-16,-1 4-8 15,3 7-7-15,0 10-2 0,5 6 3 16,-3 1 5-16,9 6 7 16,4 1 3-16,0 1 2 15,7 0-13-15,-8-6-126 16,-1 0-129-16</inkml:trace>
  <inkml:trace contextRef="#ctx0" brushRef="#br0" timeOffset="214622.4859">10704 14994 887 0,'-4'1'382'16,"-4"1"-201"-16,7 16-95 16,-3 6-11-16,4 19-6 0,4 14 4 15,-1 18 7-15,5 10-13 16,-3 3-20-16,-2-4-11 16,10-12-19-16,-9-14-2 15,4-16-34-15,2-5-49 16,-5-14-172-16</inkml:trace>
  <inkml:trace contextRef="#ctx0" brushRef="#br0" timeOffset="215072.417">11075 15392 974 0,'0'7'443'15,"1"7"-141"-15,4 9-198 16,0 9-15-16,3-1-13 16,-1-1-19-16,-1-1-26 15,0-5-7-15,-2-3-5 16,0-7-1-16,-3-14 6 15,1-6-3-15,3-7-19 16,8 1-11-16,0-7-29 0,2-2 0 16,-3-4 11-16,1 5 11 15,-2 10 18-15,-5 3 5 16,0 11 8-16,-10-1 7 16,-8 4 18-16,2 6 3 15,-7-8 4-15,2 5-4 16,13 0-12-16,3 3 0 15,17 1-1-15,4-5 1 16,7-5-6-16,-5-4-5 0,2 0-11 16,4 3 6-16,1-3-123 15,5-3 414-15</inkml:trace>
  <inkml:trace contextRef="#ctx0" brushRef="#br0" timeOffset="216271.8289">11762 15189 749 0,'-13'-8'412'16,"-8"-7"-103"-16,-10 3-112 16,-2 8-39-16,-5 10-69 15,-4 9-28-15,7 10-40 16,3 8-13-16,21 7-13 16,10 0-2-16,20 0 1 15,17-2 4-15,13-12 5 16,4-4-20-16,1-13-59 15,-1-9-46-15,-8-6-158 16,-4-7-196-16</inkml:trace>
  <inkml:trace contextRef="#ctx0" brushRef="#br0" timeOffset="216556.0793">12057 15308 180 0,'2'-8'168'16,"5"-7"67"-16,-7-1-10 15,-4-3-12-15,-6 3-10 16,-9-1-17-16,-3 4-19 16,-5 7-48-16,-3 2-25 15,4 11-52-15,-1 4-13 16,9 10-20-16,3 4-5 16,17 5 0-16,10 2 2 0,12-4 4 15,11-4 1-15,3-11 4 16,0-11 2-16,-3-11 7 15,-6-4 4-15,-13-5 4 16,-4 0 0-16,-24 0-11 16,-10 0-7-16,-16 3-35 15,-4 2-64-15</inkml:trace>
  <inkml:trace contextRef="#ctx0" brushRef="#br0" timeOffset="218101.2363">13269 15327 1107 0,'-7'-1'515'0,"-4"-2"-186"15,3 3-100-15,-1 0-78 16,6 1-40-16,6 2-68 16,-9-3-4-16,6 0-142 15,0-1-524-15</inkml:trace>
  <inkml:trace contextRef="#ctx0" brushRef="#br0" timeOffset="218638.5075">13732 14967 819 0,'-2'-3'420'16,"1"2"-137"-16,0 7-157 15,1-6-39-15,1 10-46 16,7 51-1-16,1-11 2 0,-2 9-5 16,-5 11-7-16,3 3-5 15,-13-8-8-15,-1-6-1 16,7-17-2-16,-1-15 3 15,6-14 7-15,4-10 6 16,3-7 0-16,5-3-3 16,11-6-12-16,10 4-6 15,10-4-6-15,6 6-1 0,7 7-1 16,-3 5-1-16,-9 7 0 16,-2-1 1-16,-9-4 2 15,0-2 2-15,-1 2-9 16,-9-11-55-16,-2 1-483 15</inkml:trace>
  <inkml:trace contextRef="#ctx0" brushRef="#br0" timeOffset="219171.8343">14431 14689 780 0,'18'7'374'16,"13"6"-91"-16,19 39-133 15,8 28 6-15,-4 25 12 16,-14 10-13-16,-23 10-40 15,-15-2-23-15,-25-2-38 16,-14-7-15-16,-21-24-86 16,-1-16-100-16</inkml:trace>
  <inkml:trace contextRef="#ctx0" brushRef="#br0" timeOffset="225321.0913">12448 15171 418 0,'-4'-7'265'0,"-12"-5"18"16,-6 1-51-16,-9 8-49 16,-1 3-28-16,1 3-67 15,2 4-26-15,14 1-43 16,6 3-8-16,12 6 10 16,12 0 7-16,16 6 13 15,10-3 1-15,3 7-13 16,-3 3 4-16,-19-6 7 15,-11 1 3-15,-13-8 12 16,-8-2-4-16,-13-13-11 16,-6-7-15-16,-2-6-96 15,2-4-73-15,10 6-325 16</inkml:trace>
  <inkml:trace contextRef="#ctx0" brushRef="#br0" timeOffset="225787.4956">12730 15250 767 0,'-5'6'333'0,"-14"11"-175"16,-2 4-30-16,17 7-55 16,-2 3-21-16,14-1-29 15,15 0-7-15,4-1-3 16,0-11 1-16,8-10 3 15,-2-8 4-15,-5-20 6 16,1-5 0-16,-11-15 1 16,-10-9 12-16,-12-6 15 15,-12 0 4-15,-22-4 7 0,-10 2-12 16,-2 10-17-16,-2 0-2 16,6 15 10-16,11 10 0 15,10 16-18-15,6 10-10 16,24 20-23-16,10 6-6 15,16 3 9-15,7 4 3 16,18-4 5-16,5-3 0 16</inkml:trace>
  <inkml:trace contextRef="#ctx0" brushRef="#br1" timeOffset="238754.1447">15065 14632 803 0,'-45'-12'296'15,"-69"-15"-235"-15,-13 0-36 16,-38 2-25-16,-17 1-3 16,-29 0-11-16,-21 3-23 0,-34 13-62 15,-7 6-35-15,-28 11-4 16,-22 9 23-16,11 11 90 16,-20 5 76-16,11 12 97 15,29 2 31-15,6 15 16 16,43 14-23-16,54 14-52 15,24 7-22-15,73 2-42 16,30 4-18-16,71 4-32 16,35 3-8-16,76-6-1 15,40-6 3-15,54-14 4 16,37-5 4-16,53-5-3 16,18-12 1-16,41-12-2 15,23-9-3-15,32-26 3 16,18-5 1-16,36-23-1 0,3-10 2 15,0-14 2-15,-4-13 1 16,-37-6 3-16,-33-6 2 16,-85-6 5-16,-59-1 7 15,-121-14 22-15,-60-13-11 16,-126-12-26-16,-73-2-13 16,-126 5-36-16,-43 11 4 15,-136 11-6-15,-58 7-7 0,-89 22-3 16,-28 15-23-16,-59 35-81 15</inkml:trace>
  <inkml:trace contextRef="#ctx0" brushRef="#br1" timeOffset="239602.5879">17670 14421 981 0,'0'-10'456'16,"-2"-16"-218"-16,-6 30-107 16,-4 22-31-16,-6 38-50 15,-4 22-10-15,7 50-4 16,1 7-7-16,10 11-9 16,1-1-5-16,3-20-42 0,4-8-72 15,4-24-318-15</inkml:trace>
  <inkml:trace contextRef="#ctx0" brushRef="#br1" timeOffset="240200.4593">17592 15798 549 0,'-4'-4'290'16,"0"-3"-54"-16,-3 0-39 16,-8-2-33-16,12 6-22 0,-8 3-47 15,-5 0-18-15,7 3-39 16,-6 0-12-16,11 2-13 16,12 5 0-16,7 0 2 15,-1 1 2-15,-2-4 7 16,4-1 18-16,-5-8 45 15,1-5 29-15,5-1 48 16,-14-5-5-16,-10 0-20 16,-1 2-29-16,-13 3-56 15,8 2-20-15,7 8-62 16,-3 2-94-16</inkml:trace>
  <inkml:trace contextRef="#ctx0" brushRef="#br0" timeOffset="243621.2965">1679 16704 616 0,'-5'-4'306'0,"-4"1"-108"16,2 8-37-16,3 23-61 15,4 17-22-15,2 26-25 16,6 11-15-16,2 12-16 16,-2-2 0-16,2-6 1 15,-2-13 2-15,1-21-56 16,0-12-80-16</inkml:trace>
  <inkml:trace contextRef="#ctx0" brushRef="#br0" timeOffset="243888.2936">1629 16790 597 0,'15'-9'243'15,"21"-9"-148"-15,-3 2-38 0,4 5-34 16,6 5 2-16,2 4-1 15,0 2 3-15,-1 5 12 16,-11-4 7-16,-15 0 21 16,-2 5 4-16,-7 3 9 15,-8 1 5-15,2 18 2 16,-4 6 6-16,-10 13-4 16,8 10-9-16,-2 6-28 15,1 6-14-15,11 6-22 16,1-5-5-16,11-6-34 15,-2-15-68-15,5-26-396 16</inkml:trace>
  <inkml:trace contextRef="#ctx0" brushRef="#br0" timeOffset="244201.8538">2532 17092 767 0,'-7'19'414'0,"0"17"-82"16,-18 4-158-16,-1 3-27 16,-6-5-60-16,-8-10-24 15,5-14-38-15,1-4-28 16,0-17-58-16,7-7-23 16,7-13-27-16,4-5 20 15,10-4 45-15,7 1 21 16,12 7 55-16,2 7 12 0,11 16 24 15,4 11 3-15,4 12-15 16,4 7-9-16,0 7-17 16,-5 0-6-16,-4 2-8 15,0-6-8-15,-13-11-137 16,5-7-151-16</inkml:trace>
  <inkml:trace contextRef="#ctx0" brushRef="#br0" timeOffset="244487.4747">2620 17194 954 0,'2'6'406'0,"12"7"-215"16,1 1-67-16,9-1-49 15,3-1-22-15,-4-8-26 16,-2-2-2-16,-6-7 4 0,-3-7 2 16,-5-6 3-16,-7-7-2 15,-7-2-6-15,-8-4-4 16,-12 0-10-16,0 6-6 15,-4 9-9-15,3 6-8 16,8 17-14-16,2 7 4 16,8 17 16-16,4 14 14 15,5 10 29-15,6 10 5 0,8 5-7 16,6-1-6-16,-1-2-14 16,-3-4-3-16,2-8 1 15,-3-9-26-15,5-19-191 16</inkml:trace>
  <inkml:trace contextRef="#ctx0" brushRef="#br0" timeOffset="244801.7922">3157 17099 1039 0,'-2'13'473'0,"-8"24"-221"16,-6-2-45-16,-8 4-90 16,-3-2-33-16,1-11-41 15,1-6-9-15,2-15-54 0,5-5-30 16,-2-16-34-16,-1-3-11 16,7-10 38-16,1-2 21 15,20 3 37-15,7 5 17 16,10 9 22-16,7 13 16 15,-5 13 8-15,6 10-10 16,-4 11-14-16,-3-2-10 16,7 5 2-16,-8-5-70 0</inkml:trace>
  <inkml:trace contextRef="#ctx0" brushRef="#br0" timeOffset="245585.4496">3216 17134 784 0,'8'0'305'16,"17"0"-187"-16,9 0-36 16,16 1-3-16,2-3-18 0,5-3-34 15,-8 2-5-15,-19-10-2 16,-4 5 2-16,-17-5 6 16,-5 2-1-16,-5 3-5 15,-8 0-5-15,-8 4-15 16,-2 6-5-16,-5 9-10 15,4 7-1-15,1 10 2 16,0 3 1-16,19 11 8 16,3-3 3-16,11-2 10 15,5-4 3-15,-2-13 6 16,4-4-1-16,3-16 2 16,2-8 0-16,-5-12 3 15,-3-5-1-15,-1-5-4 16,-3 0-4-16,1 6-11 15,1 3-6-15,-5 17 3 16,0 10 8-16,-4 15 16 0,-1 7 8 16,-5 2-3-16,-1-2-4 15,-1-8-8-15,0-3 1 16,1-17 6-16,0-7 0 16,3-10-7-16,3-6-2 15,7-7-14-15,2 0-2 16,4 4-2-16,1 1-4 15,3 16-4-15,-1 6 2 16,-3 11 8-16,-1 2 7 16,-3 12 7-16,-4 3 1 0,2 5-5 15,-4 1-2-15,-2-3-49 16,4-1-62-16,-2-13-291 16</inkml:trace>
  <inkml:trace contextRef="#ctx0" brushRef="#br0" timeOffset="245885.3544">4030 17288 637 0,'3'0'360'0,"3"4"-46"16,5 2-79-16,9 3-90 15,4 2-33-15,10-5-48 16,-4-6-12-16,-2-6-8 16,2-9-2-16,-1-5-7 15,-6-9-3-15,-9-3-5 16,-7-1-2-16,-19-2-6 0,-4 8-4 15,-18 0-13-15,-3 10-3 16,-6 8-7 0,3 4-7-16,13 19-7 0,1 0-4 15,14 25 18-15,8 9 15 16,7 10 22-16,12 7 10 16,12 3-11-16,-3-5-6 15,2 0-7-15,-5-6-2 16,-5-10-66-16,-2-6-98 15</inkml:trace>
  <inkml:trace contextRef="#ctx0" brushRef="#br0" timeOffset="246485.0263">4636 17263 507 0,'-6'-8'271'16,"-2"-9"-60"-16,1-2-17 15,-7-3-32-15,-4-2-24 16,-7-1-32-16,-4 4-11 16,7 12-32-16,6 9-16 15,-3 11-24-15,-1 2-12 0,-1 8-11 16,1 1-3-16,14 5-5 15,9 1-2-15,11-8 5 16,3-5 2-16,6-6 6 16,2-6 4-16,3-5 3 15,1-5 2-15,-8-10 2 16,0 1 1-16,-7-7-1 16,-7 3-1-16,-1 10-6 15,-5 2-5-15,-5 13-2 16,-1 4 3-16,-1 8 4 15,3 2 6-15,13 1 1 16,7-2 0-16,11-4 9 16,2-4 4-16,6-7 5 15,-1-3 1-15,-2 0-3 16,-4-8 2-16,-20-5 9 16,-6-2-35-16,-12-6-147 15,-7-1-149-15</inkml:trace>
  <inkml:trace contextRef="#ctx0" brushRef="#br0" timeOffset="246598.1855">4667 16890 965 0,'-1'-3'472'15,"-2"0"-170"-15,1 3-85 0,1 0-122 16,0 0-44-16,1 0-50 16,2 19-40-16,16 24-199 15</inkml:trace>
  <inkml:trace contextRef="#ctx0" brushRef="#br0" timeOffset="246801.8813">4922 17047 1087 0,'-1'7'441'0,"4"13"-267"15,4 6-33-15,-1 23-30 16,2 5-28-16,-7 16-38 15,-1 7-20-15,0 3-14 16,5 2-6-16,-4-10-70 16,4-6-43-16,-3-19-135 15,-1-12 21-15</inkml:trace>
  <inkml:trace contextRef="#ctx0" brushRef="#br0" timeOffset="246967.893">4961 17354 1183 0,'8'-9'422'15,"12"-7"-340"-15,5 0-37 0,12 4-11 16,1 2-8-16,2 2-36 16,3 3-77-16</inkml:trace>
  <inkml:trace contextRef="#ctx0" brushRef="#br0" timeOffset="247386.1789">5459 17066 779 0,'-10'-4'398'15,"-13"-8"-112"-15,-6 4-131 16,5 7-27-16,-2 1-61 16,8 9-26-16,9-2-35 15,3 0-7-15,12 3-5 0,8 0 1 16,13 5 5-16,-1-2 2 16,1-7 3-16,-3 3 1 15,-7-6 2-15,-4 2-1 16,-6 0 1-16,-6-4 0 15,-7 5-1-15,-9-2 0 16,-11 8 0-16,-4-2 5 0,-1 4 21 16,6 2 11-1,6 5 18-15,10-2 4 0,13 0-5 16,8-2-5-16,15-3-10 16,-1 0-7-16,5 1-15 15,0-5-6-15,-5-2-6 16,-1-5-1-16,-1-3-51 15,-6-4-68-15</inkml:trace>
  <inkml:trace contextRef="#ctx0" brushRef="#br0" timeOffset="250451.1448">6528 17147 503 0,'-4'-10'305'0,"0"-3"-60"0,-4 1-37 16,-5 0-10-16,-4 3-38 15,-5-1-15-15,-5 1-35 16,0 6-19-16,1 9-41 16,1 5-19-16,5 10-21 15,9 9-10-15,7 0-4 16,12 5-2-16,12-4 1 15,-3-7 2-15,13-8 5 16,-1-8 4-16,6-10 7 16,2-7 2-16,-9-11-24 15,-3-3-45-15,-15-8-150 16,-8-2-173-16</inkml:trace>
  <inkml:trace contextRef="#ctx0" brushRef="#br0" timeOffset="250554.4198">6426 16906 578 0,'-1'-10'344'15,"-7"-8"-30"-15,4 5-36 16,1 8-107-16,-2 1-63 16,10 9-85-16,-2-2 6 15,9 10-243-15</inkml:trace>
  <inkml:trace contextRef="#ctx0" brushRef="#br0" timeOffset="251000.8829">6692 17060 948 0,'1'4'433'15,"3"0"-134"-15,21 5-211 16,6-3-22-16,12 2-19 16,4 1-17-16,-8-6-11 15,-2-4 0-15,-13-3 2 16,-6-7-12-16,-12-2-11 15,-2 1-5-15,-14 2-9 16,-5 2 6-16,-8 8 13 16,-4 7 8-16,1 9 9 15,2 6 5-15,6 6-1 16,4 0-3-16,14 5-1 16,8 1-2-16,16-6-5 15,10-5 0-15,-1-10-3 0,-1-8 2 16,6-5 4-16,-7-4 1 15,1-10 1-15,1-3-6 16,-12-12-11-16,-2-3-2 16,-7 2-4-16,-5 0 5 15,-8 10 5-15,-6 6 12 16,-5 14 14-16,-2 5 6 16,2 13 7-16,4 10-12 0,8 3-13 15,3 3-11-15,13 0-70 16,4-5-77-16</inkml:trace>
  <inkml:trace contextRef="#ctx0" brushRef="#br0" timeOffset="251418.2756">7696 17013 840 0,'2'-1'360'0,"16"-3"-149"15,11 4-66-15,20 7-49 16,1-2-5-16,3-1-47 15,1 4-16-15,-13-6-10 16,-1 7 2-16,-13 0-72 16,-10-9-84-16</inkml:trace>
  <inkml:trace contextRef="#ctx0" brushRef="#br0" timeOffset="251570.4775">7942 17019 685 0,'-5'8'358'15,"-5"12"-106"-15,7 4-96 16,3 7-38-16,5 3-48 16,0-1-21-16,6 1-26 15,-3-5-5-15,3-7-38 0,3-5-50 16</inkml:trace>
  <inkml:trace contextRef="#ctx0" brushRef="#br0" timeOffset="251867.6733">8354 17139 515 0,'1'0'324'15,"-5"-7"23"-15,-5 0-84 16,-5 3-66-16,-10-4-24 0,1 10-64 16,-2-2-29-16,-5 5-43 15,7 5-16-15,6 2-17 16,6 9-4-16,12 4-2 15,6-2-2-15,14 0 2 16,6-3 3-16,6-12 6 16,3-3 5-16,-10-11 7 15,-6-7 5-15,-9-9 8 16,-6-2 12-16,-10-4 10 16,-6 2-5-16,-14 8-16 15,-10 1-24-15,-1 10-137 16</inkml:trace>
  <inkml:trace contextRef="#ctx0" brushRef="#br0" timeOffset="252917.1918">9260 16993 659 0,'-2'-5'324'0,"-9"-7"-103"0,-5 0-39 16,-8 9-43-16,-6 0-24 15,-1 6-43-15,1 4-21 16,6 1-39-16,8 6-12 16,13 0-12-16,8 6-2 15,13-3 4-15,6-2 6 16,9-6 6-16,-1-7 4 0,-1 4 5 15,-5-4 2-15,-14-2 9 16,-5 0 1-16,-17-3-6 16,-11-2-3-16,-15 6-12 15,-6 3-2-15,1 7-1 16,3 2-3-16,14 3-2 16,8 4 1-16,16 2 5 15,6 2 1-15,13 0 4 16,9 0 1-16,7-4 1 15,8-1 0-15,0-12-5 16,-3-8-37-16,-6-10-129 16,-11-15-150-16</inkml:trace>
  <inkml:trace contextRef="#ctx0" brushRef="#br0" timeOffset="253019.6727">9288 16870 833 0,'-12'-23'411'0,"-8"-17"-143"16,6 10-69-16,-5 13-107 0,9 12-41 15,4 8-58-15,4 4-83 16</inkml:trace>
  <inkml:trace contextRef="#ctx0" brushRef="#br0" timeOffset="253350.6952">9364 17113 733 0,'-1'13'362'16,"4"13"-89"-16,5 2-79 0,18-6-78 15,6-1-18-15,14-10-45 16,4-5-15-16,0-13-7 16,-1-7 0-16,-7-9-4 15,-2-1-1-15,-18-5-2 16,-6 3-2-16,-19-2-7 16,-13 0-5-16,-15 8-5 15,-14-7-4-15,-2 17-4 16,-3 2-7-16,10 13-7 15,8 15-1-15,9 13 8 16,6 9 9-16,9 13 7 16,8 7 1-16,14 6-1 15,1 1 0-15,8-6 0 16,-1-7 2-16,0-14 4 16,0-11-14-16,0-13-135 15,-1-9-262-15</inkml:trace>
  <inkml:trace contextRef="#ctx0" brushRef="#br0" timeOffset="253652.3775">9790 17041 1172 0,'10'10'427'16,"9"12"-316"-16,9 8-41 0,2 11 11 15,-2 5 4-15,-15 10-23 16,-8 8-3-16,-16 5-17 15,-11-3-22-15,-4-10-73 16,2-16-31-16,-2-25-44 16,0-15-5-16,3-22 60 15,6-10 29-15,18-21 60 16,9-7 15-16,15-8 3 16,7 0 4-16,6 7-4 15,8 12-4-15,1 15-3 16,-4 9-9-16,-13 16-19 15,-7 2-35-15,-11 8-224 16</inkml:trace>
  <inkml:trace contextRef="#ctx0" brushRef="#br0" timeOffset="253900.3957">10068 17159 1120 0,'0'15'440'16,"7"18"-299"-16,5-2-33 15,13-5-39-15,3-3-14 16,6-8-17-16,6-8-1 16,-12-16 1-16,2-7 2 15,-12-16-3-15,-8-5-2 16,-2-3-7-16,-9-9-2 0,-6 13-2 16,-10 6 2-16,-13 11 0 15,-4 12-2-15,-11 7-11 16,2 5-8-16,7 13 9 15,7 2-63-15,15 10-213 16</inkml:trace>
  <inkml:trace contextRef="#ctx0" brushRef="#br0" timeOffset="254750.4405">10843 17045 716 0,'21'1'298'0,"9"-1"-177"0,14 4-63 16,4-8-6-16,-1-3-26 16,1 3-7-16,-13-8-4 15,-8 9-1-15,-21-2-2 16,-8 5-4-16,-16 4-5 15,-10 0-3-15,-7 12-2 16,-6 1 8-16,9 4 32 16,7 8 14-16,12 1 32 15,8 0 0-15,16-1-19 16,8-5-9-16,17-6-22 16,3-9-6-16,3-13-4 15,-2-6 0-15,-7-10-2 16,-6-3-1-16,-7-4-4 15,-3 2-2-15,-7 3-6 16,3 7-3-16,-8 9-13 16,-3 3 6-16,0 14 22 15,-2 5 11-15,2 10 18 0,0-1-5 16,-2-4-18-16,0-3-7 16,2-8 1-16,1-9 3 15,4-10-2-15,4-8 0 16,-2-11-8-16,2-3-4 15,3 2-4-15,0 7-3 16,-4 8-8-16,3 12-4 16,-7 10 9-16,-5 6 7 0,0 10 12 15,0 6 1-15,4 4-5 16,4-3-4-16,9-8-3 16,1-11 2-16,10-14 1 15,3-7 0-15,3-14 0 16,-1-5 1-16,-2 1-4 15,-3-1-2-15,1 11-8 16,-2 10-2-16,-4 7-3 16,3 11 1-16,-8 5 3 15,0 4 6-15,-3 8 12 16,-14-5 4-16,2 2 15 16,-4-3 9-16,-15-12 4 15,3-5 0-15,-20-13-20 16,-4-3-55-16,1-1-153 15</inkml:trace>
  <inkml:trace contextRef="#ctx0" brushRef="#br0" timeOffset="255250.8004">12442 16843 768 0,'-1'10'387'0,"1"20"-85"16,1 11-90-16,3 20-46 15,-2 4-13-15,0 6-48 16,-2-2-18-16,0-1-38 16,0-5-19-16,0-24-12 15,2-9 5-15,3-29 12 16,0-8 2-16,-5-19-1 15,0-16-5-15,-6-9-15 0,-1-6-3 16,-3-8-3-16,-5 2-2 16,1-4-3-16,3 0-2 15,11 7-6-15,9 6-5 16,12 18-8-16,7 8-5 16,14 18-2-16,4 5 2 15,11 10-7-15,-1 2-35 0,2 5-130 16,2-1-147-16</inkml:trace>
  <inkml:trace contextRef="#ctx0" brushRef="#br0" timeOffset="255475.5144">12427 17054 809 0,'-3'6'370'16,"-7"-1"-155"-16,31-4-91 15,18 6-22-15,31-7-34 16,4 4-18-16,11 1-33 16,-7-3-4-16,-11 1-41 15,-6-3-117-15</inkml:trace>
  <inkml:trace contextRef="#ctx0" brushRef="#br0" timeOffset="255897.4794">12333 16634 874 0,'2'-3'363'15,"4"-1"-196"-15,19 1-71 16,17 2-22-16,21 0-14 16,8-1-16-16,5 2-26 15,-2 1-7-15,-13 2-3 16,-8 2 2-16,-17-5 2 15,-6 0 1-15,-17-5-13 16,-4 4-4-16,-8-7-4 16,-2 0-3-16,1 2 6 15,0-3-3-15,3 11-8 16,4 3-4-16,-1 7 35 16,2 5 23-16,-5-2 43 15,-3 3 18-15,-5-4-14 0,-7-5-13 16,-6-3-25-16,-2-7-12 15,3 1-90-15,1 0-78 16</inkml:trace>
  <inkml:trace contextRef="#ctx0" brushRef="#br0" timeOffset="257916.0396">13806 17061 601 0,'-10'-4'330'0,"-11"-2"-47"16,-5 0-68-16,7 7-71 15,-4 5-33-15,3 6-58 16,6 4-21-16,5 0-26 16,15 5-6-16,12 1 0 15,0-6 1-15,12-2 7 16,-8-8 3-16,-2-6 4 15,1 0 4-15,-15-6 7 16,-4 1-2-16,-13-3-4 16,-6 4-6-16,-9 3-9 15,-5 1-2-15,1 4-2 16,6 7 2-16,6 5 0 16,3 3 3-16,10 6 3 0,5-2 2 15,10-2 4-15,13 1 0 16,10-5 1-16,1-5-2 15,12-7-2-15,1-6-8 16,2-7-109-16,-4-1-124 16</inkml:trace>
  <inkml:trace contextRef="#ctx0" brushRef="#br0" timeOffset="258449.967">13972 16781 866 0,'10'1'356'16,"9"0"-175"-16,21 10-121 16,7 0 6-16,3-3-14 15,-2-5-17-15,-6-4-14 16,-8-6-1-16,-6-3-12 15,-7 1-9-15,-18-5-32 16,-3 2-8-16,-13 0 3 16,-7 1 7-16,-1 7 20 15,0 4-2-15,8 6-3 16,8 8-1-16,5 2 1 16,0 1 4-16,9 3 6 15,-1-4 2-15,6 0 5 16,2-1 2-16,-5-7 2 0,-1 0 1 15,-10-3 5-15,-1-2 1 16,-5 4 15-16,-11-2 4 16,-1 5-1-16,7 7 1 15,3 10-7-15,8 6-3 16,13 14 1-16,-3 3 3 0,6 7 10 16,0 0 13-16,-5-1 12 15,-3-2 1-15,-9-11-6 16,-5-5-7-16,-12-15-5 15,-6-13-1-15,-6-11-7 16,-4-11-5-16,-2-11-14 16,4 0-24-16,5-4-58 15,12 1-41-15,15 4-128 16,13 3-111-16</inkml:trace>
  <inkml:trace contextRef="#ctx0" brushRef="#br0" timeOffset="258766.9154">14676 17112 806 0,'-4'1'378'0,"-4"10"-109"0,0 6-100 16,-7 8-35-16,2 6-27 15,-6 2-55-15,-2-6-17 16,-11-8-15-16,1-7 0 15,0-7-2-15,2-7-1 16,5-11-6-16,6 0-4 16,7-12-7-16,10 3-5 15,14-1-3-15,5 1 8 16,12 13 14-16,0 3 8 16,7 13 8-16,-1 7-4 15,-4 8-11-15,-6 2-5 0,-9 0-3 16,-3-2-16-16,-3-5-136 15,4-3-154-15</inkml:trace>
  <inkml:trace contextRef="#ctx0" brushRef="#br0" timeOffset="259035.6902">14765 17276 830 0,'4'0'424'0,"8"3"-122"16,4 2-98-16,13 7-91 15,2-5-25-15,5 3-30 16,1-5-14-16,-2-7-17 15,-1-1-2-15,-8-14-1 16,-3 1 1-16,-14-8 0 16,-7-2-4-16,-11-3-6 15,-12-3-4-15,-8 5-7 16,-4 5-3-16,-5 13-5 16,1 3-6-16,6 14-8 0,3 8-2 15,10 18 8-15,4 10 10 16,9 12 21-16,3 6 5 15,7 6-3-15,-1-2-3 16,1-6-9-16,1-4-40 0,-1-11-535 16</inkml:trace>
  <inkml:trace contextRef="#ctx0" brushRef="#br0" timeOffset="259734.2242">15203 17163 574 0,'-1'-4'361'15,"2"-1"-8"-15,6 3-167 16,15-2-95-16,9 1-27 16,15-2-20-16,5-5-15 15,-1 4-18-15,-4-3 0 16,-16 6 1-16,-12-2-4 15,-20 4-8-15,-14 1-1 16,-20 7-5-16,-10 2 1 0,-3 10 18 16,7 0 13-1,13 3 16-15,14 3 9 0,15-1-3 16,9 2-10-16,20 3-14 16,2-5-6-16,15-6-7 15,3-7-10-15,3-12-68 16,1-6-62-16,-5-9-112 15,-2-5-30-15,0-3 39 16,-3-3 58-16,-5 8 181 16,-4 5 85-16,-20 12 112 15,-6 5 38-15,-15 13-21 16,-8 4-30-16,-6 8-62 16,-7-2-32-16,-6-4-41 15,2-1-15-15,3-17-18 16,7-2-5-16,9-17-19 15,3-6-14-15,6-6-25 16,-1-3-5-16,11 6 6 0,7 4 7 16,5 11 12-16,3 6 2 15,5 14 19-15,0 8 10 16,8 13 12-16,2 6 2 16,-7-1-10-16,-1 1-4 15,-17-11-65-15,1-3-99 16</inkml:trace>
  <inkml:trace contextRef="#ctx0" brushRef="#br0" timeOffset="259885.3005">15728 17005 802 0,'-3'-5'490'0,"-5"1"13"15,3 8-313-15,0 4-130 16,5 13-27-16,8 2-53 15,0-2-84-15</inkml:trace>
  <inkml:trace contextRef="#ctx0" brushRef="#br0" timeOffset="260318.6375">15973 17135 890 0,'10'0'351'0,"10"-2"-221"15,8 2-40-15,5-1-29 16,5 2-13-16,2-4-25 16,-5 0-4-16,-5 1-2 15,-7-3 0-15,-15 3 0 16,-6 2-1-16,-16 1-5 16,-12-1-2-16,-6 10-4 15,0-2 8-15,8 11 19 16,6 4 4-16,10 5 10 15,3 3-7-15,11 0-17 16,11 0-4-16,9-8-8 16,14-2-2-16,9-17-22 15,6-1-37-15,12-11-142 16,1-10-136-16</inkml:trace>
  <inkml:trace contextRef="#ctx0" brushRef="#br0" timeOffset="260699.8143">16696 17188 784 0,'-6'7'396'15,"-6"13"-140"-15,-7 5-47 16,-4 6-89-16,-2 1-35 16,-11-4-34-16,-3-5-14 15,2-12-16-15,-1-11-3 16,13-15-18-16,7-6-14 16,9-9-22-16,9 1-8 15,13 1 7-15,4 2 12 0,7 12 17 16,-2 6 9-16,2 16 20 15,1 10 7 1,-10 9 8-16,8 6 2 0,-6 2-8 16,-2-2-3-16,5-4-5 15,-3-8-2-15,5-15 0 16,4-12 1-16,3-16-5 16,-2-8-2-16,-4-6-6 15,-4-1-1-15,-3 6-3 16,-3 5 0-16,-6 7 0 15,1 10 0-15,-6 9 8 16,1 9 10-16,0 16 14 16,-2 0 3-16,0 7-5 15,3 3-10-15,-2-6-9 16,2-2-23-16,-1-13-12 0</inkml:trace>
  <inkml:trace contextRef="#ctx0" brushRef="#br0" timeOffset="261516.3465">17510 17162 531 0,'5'-2'307'0,"4"-3"-19"15,4-1-118-15,10 4-79 16,4 0-20-16,13 2-33 16,0 3-10-16,-8-4-8 15,-8-2-3-15,-13 2-1 0,-7-2-5 16,-9 3-10-16,-9 0-2 16,-10 3-8-16,-2 5 9 15,1 13 16-15,5 4 3 16,10 6 14-16,2 1-2 15,14-1-2-15,7-2 1 16,13-11-2-16,8-2-3 16,3-19 3-16,0-9-1 15,-6-10-4-15,-2-5-3 0,-7 0-4 16,-2 1-3-16,-8 5-1 16,-6 0 0-16,-3 8-5 15,-3 5 1-15,-8 5-2 16,0 6 1-16,-5 11 4 15,3 6 1-15,7 7 13 16,3 0 3-16,9-1 5 16,8-3 1-16,10-8-2 15,-2-5 0-15,5-14 0 16,-6-7-1-16,-6-9-7 16,5 0-2-16,-14-5-5 15,3 1-2-15,-9 5-4 16,-4 3-4-16,3 16-8 15,-4 3-4-15,-2 8-1 16,6 9 3-16,-1 3 3 16,3 4 1-16,8-2 2 15,3 0 2-15,2-8 5 0,3-7 1 16,7-9 7-16,-1-8 3 16,-3-9 3-16,2 1 1 15,-10-4-5-15,-3 2 1 16,-8 1-77-16,-5-3-75 15,-7 2-302-15</inkml:trace>
  <inkml:trace contextRef="#ctx0" brushRef="#br0" timeOffset="261649.1577">18060 17004 1155 0,'-5'-7'582'16,"2"-5"-215"-16,-7 1-156 15,3 5-62-15,8 6-103 16,-1-2-33-16,8 14-39 15,1 3-51-15,3 5-182 16</inkml:trace>
  <inkml:trace contextRef="#ctx0" brushRef="#br0" timeOffset="261951.0896">18415 17310 1176 0,'10'8'465'0,"4"-1"-313"0,8-1-17 16,-1-6-23-16,-3-6-26 16,7-4-37-16,-5-7-10 15,-5-9-16-15,-3 1-4 16,-7-4-2-16,-9 0-1 16,-5 11-6-16,-10 2-5 15,-3 12-1-15,1 7 4 16,-8 9 5-16,3 9 2 15,8 12-7-15,-1 8-3 16,14 9 1-16,5 9 0 16,0 1 3-16,11 2-1 0,4-10-4 15,-3-4-1-15,0-11-57 16,-2-9-78-16</inkml:trace>
  <inkml:trace contextRef="#ctx0" brushRef="#br0" timeOffset="262287.0312">18979 17182 773 0,'-5'8'425'0,"-6"6"-22"16,-8 8-182-16,-14 5-67 0,-3-1-27 15,-13 1-52-15,-1-1-26 16,5-8-20-16,3-5-5 16,15-14-15-16,7-11-1 15,14-7-19-15,4-6-7 16,15 2-8-16,3 2 1 16,8 8 22-16,8 11 11 15,0 12 22-15,1 12 13 16,-1 10-3-16,-3 3-7 0,-5 3-15 15,-1-2 0-15,-4-7-107 16,-5-6 0-16</inkml:trace>
  <inkml:trace contextRef="#ctx0" brushRef="#br0" timeOffset="263066.5817">19925 17081 830 0,'6'6'376'0,"-4"3"-131"15,-5 8-56-15,-14 11-31 16,-12 2-12-16,-10 7-45 15,-1-3-24-15,-6-9-28 16,5-5-11-16,10-14-11 16,1-7-3-16,14-14-11 15,3-8-13-15,11-7-22 16,5 1-7-16,10 5-1 16,-1 3 7-16,6 15 1 15,-1 6 0-15,3 14 0 16,4 10 2-16,2 11 11 15,2 2 4-15,7 1 5 16,3-1 0-16,3-8 4 16,-2-9-1-16,-6-15-20 15,-2-12-19-15,-4-13-12 16,-2-1 1-16,-3-5 25 16,-10 1 19-16,-7 2 11 15,1 3 4-15,-3 11 6 0,2 7 0 16,-2 6 9-16,-2 5-3 15,-1 9-5-15,-1-3 1 16,-3 1-5-16,-2-3-1 16,2-8 3-16,2-1 2 15,3-7-2-15,-1 2-2 16,0 0-9-16,6-9-6 16,34-47 0-16,-13 34-3 0,0 1-1 15,2 3 4-15,-1 14 10 16,-5 6 5-16,-8 12 9 15,0 11-1-15,-14 2-7 16,0 0-2-16,-1 2-6 16,-3-2-16-16,6 0-154 15,2-4-160-15</inkml:trace>
  <inkml:trace contextRef="#ctx0" brushRef="#br0" timeOffset="263332.6273">20679 17265 864 0,'-1'-8'381'0,"-5"-8"-163"15,0 0-13-15,-15-2-12 16,-6-2-13-16,-6 5-53 0,-5 3-33 16,4 9-54-16,11 6-15 15,6 11-19-15,5-1-1 16,9 11 1-16,2 4 1 15,10 2 5-15,8 4 0 16,8-4-1-16,2-4 2 16,2-14 1-16,-1-7 1 15,-3-11-27-15,-2-8-41 0,-9-10-114 16,-6-6-61-16,-8-10-196 16</inkml:trace>
  <inkml:trace contextRef="#ctx0" brushRef="#br0" timeOffset="263446.5989">20607 16985 751 0,'-4'-8'423'0,"0"-6"-78"16,-1 7-62-16,0 3-125 16,5 4-54-16,0 9-72 15,4 4-16-15,2 9-24 16,-3-1-73-16</inkml:trace>
  <inkml:trace contextRef="#ctx0" brushRef="#br0" timeOffset="264099.348">21113 17148 876 0,'2'-1'383'0,"4"-6"-179"15,9 2-103-15,18 4-56 16,7-1 2-16,16 3-5 16,4 0-11-16,-7 0-13 15,-1-1-4-15,-11-3-4 16,-8 4 1-16,-15-2 11 15,-10 1 0-15,-18 0-1 16,-10 1 5-16,-5 8 2 16,2 1 5-16,1 8-1 15,5-1-8-15,8 4-17 16,5 2-7-16,10 1-5 16,10 2 3-16,1-2 2 15,10-4 0-15,15-5 4 16,6-7 0-16,11-8-19 15,3-3-21-15,-9-11-21 0,-4-2-4 16,-7-3 21 0,-12-2 22-16,-5 2 24 0,-11 0 20 15,-19-1 27-15,1 4 9 16,-26 0 25-16,-1 6-3 16,-10 8-17-16,-5 1-11 15,6 8-34-15,3 4-13 16,14 10-17-16,5 6-2 15,18 4 7-15,7-2 4 0,19-1 15 16,8-3 7-16,10-14 9 16,3-8 4-16,-7-14 4 15,-7-8-2-15,-11-3-4 16,-15-4-5-16,-6 2-77 16,-2 2-97-16</inkml:trace>
  <inkml:trace contextRef="#ctx0" brushRef="#br0" timeOffset="264599.1705">22571 16647 1009 0,'0'-2'459'0,"-1"-1"-237"15,2 13-56-15,4 25-79 16,-2 11-28-16,3 34-4 16,-5 8 3-16,-2 5-5 15,-4 0-5-15,-8-17-10 16,3-4-14-16,-1-17-11 15,-1-8 1-15,8-22 3 16,4-11 6-16,14-15 2 16,13-9-4-16,23-7-6 15,13 4-9-15,4 2-6 16,0 5 1-16,-6 11-8 16,-9 2-37-16,-5 3-177 15,-9-2-381-15</inkml:trace>
  <inkml:trace contextRef="#ctx0" brushRef="#br0" timeOffset="265048.9337">23415 17368 922 0,'0'0'565'15,"-5"0"39"-15,1 0-333 16,3 0-159-16,0 0-27 16,1 0-52-16,0-1-56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8:35:00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17205 17791 360 0,'0'-9'270'16,"2"-8"2"-16,-1 3-41 0,0 2-15 15,-1 10-40-15,-4 4-17 16,-3 14-37 0,-3 6-24-16,0 14-43 15,-3 7-19-15,1 4-21 0,4-4-6 16,1-9-4-16,2-7 1 16,5-15-1-16,-1 1-1 15,0-6-1 1,3 0 0-16,-1 0-1 0,0-3 0 15,3-6 0-15,-1-8 0 16,10-21 1 0,1-10 0-16,8-16 0 0,2-6-1 15,-2 1 3 1,-3 3 0-16,-9 20 2 0,-8 10 0 16,-7 20-3-16,-4 8 1 15,-4 15 4-15,0 4-1 16,2 14 1-16,4 3-3 15,10 3-5-15,8 1-1 16,12-3-1-16,6 0 1 0,3-6 0 16,1-1 2-1,-11-5 1-15,-6-1 1 0,-16 1 10 16,-10-4 8-16,-16-3 10 16,-9-3 3-16,-6-11-5 15,-2 0-8-15,10-7-14 16,6-1-7-16,16 3-26 15,6-1-38-15,7 3-99 16,9 2-76-16</inkml:trace>
  <inkml:trace contextRef="#ctx0" brushRef="#br0" timeOffset="347.9679">17414 17824 903 0,'-2'-1'465'0,"0"1"-137"0,6 8-161 16,6 10-40-16,9 7-65 16,2 5-21-16,4 3-24 15,3 3-6-15,-4-1-5 16,3-4-1-16,-5-9-6 16,-2-5-27-16,-1-10-65 15,-1-1-41-15,-4-3-141 16,-1-2-93-16</inkml:trace>
  <inkml:trace contextRef="#ctx0" brushRef="#br0" timeOffset="514.8218">17653 17848 770 0,'-6'-4'408'0,"-9"-3"-82"0,0 7-54 16,-1 9-75-16,-1 3-34 15,2 10-64-15,0 4-26 16,-2 8-33-1,0 3-14-15,-2 0-17 0,3-3-3 16,4-5-56-16,0-5-123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27:46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13002 16700 940 0,'-3'2'292'16</inkml:trace>
  <inkml:trace contextRef="#ctx0" brushRef="#br0" timeOffset="25101.03">21772 16551 1288 0,'-4'0'252'0,"-6"1"-63"15,10-1-187-15,3-1-5 16,5-2 8-16,-1 0 16 15,0 6 27-15,-4-2 20 16,-3 2-3-16,1 4-9 16,-1-7-342-16</inkml:trace>
  <inkml:trace contextRef="#ctx0" brushRef="#br0" timeOffset="42022.41">12553 17006 223 0,'-3'-3'102'0,"3"-2"-35"16,14 7-47-16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8:39:18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14963 13892 844 0,'2'-8'416'16,"0"-12"-151"-16,-3 19-77 15,-2 4-29-15,-1 18-52 16,1 12-25-16,3 20-27 15,3 11-3-15,1 18 2 16,0 7-2-16,-2 11-13 16,-2-4-7-16,-1-14-9 15,0-10-1-15,1-22-4 16,0-8-2 0,7-16-6-16,1-10 3 0,5-17-106 15,-1-9-95-15</inkml:trace>
  <inkml:trace contextRef="#ctx0" brushRef="#br0" timeOffset="172.9194">14859 13974 719 0,'8'-17'395'0,"8"-19"-113"0,28 8-79 15,12 5-40 1,20 12-72-16,12 5-26 0,18 7-40 15,7 6-7-15,-8 2-58 16,-13 3-63-16,-34-2-305 16</inkml:trace>
  <inkml:trace contextRef="#ctx0" brushRef="#br0" timeOffset="397.214">14865 14706 1119 0,'23'5'477'0,"44"-1"-256"16,14-4-26-16,19 0-80 0,4-3-30 15,-16 0-57 1,-6 3-11-16,-17-1-45 15,-11-4-71-15</inkml:trace>
  <inkml:trace contextRef="#ctx0" brushRef="#br0" timeOffset="602.173">14901 14373 982 0,'6'-5'471'0,"22"-6"-169"16,15-2-109-16,29 0-90 15,13 1-36-15,9 2-42 16,2 6 8-16,-1 4-180 0,-10 0-215 16</inkml:trace>
  <inkml:trace contextRef="#ctx0" brushRef="#br0" timeOffset="869.9346">15699 14614 744 0,'7'-5'441'0,"0"-5"-38"0,4-6-199 15,2-1-23-15,1-8-62 16,2 0-21-16,-3 4-18 15,-3-1-3-15,-7 15-6 16,-1 7-5-16,-2 12-13 16,-2 6-3-16,2 18 2 0,0 3 1 15,2 14-9-15,1 6-7 16,2-4-14 0,0 1-5-16,6-16-3 0,0-7-46 15</inkml:trace>
  <inkml:trace contextRef="#ctx0" brushRef="#br0" timeOffset="1589.1406">19440 15035 910 0,'-10'-5'437'0,"-10"-1"-169"16,-1 19-115-16,-2 9-40 0,11 24-45 15,3 14-14-15,9 23-16 16,7 9 3-1,5-1 3-15,2-9 1 0,2-21-10 16,-3-15-6-16,-7-23-6 0,-3-7 0 16,-3-16 3-16,3-10-12 15,-3-21-101-15,-4-19-81 16,-7-30-196-16,-8-16-48 16,-3-16 84-16,7 5 79 15,4 16 282 1,8 9 117-16,6 24 91 0,3 9 23 15,9 14-59 1,6 5-50-16,20 11-76 16,16 4-29-16,33 9-36 0,17 6-10 15,14 13-26-15,-3 8-78 16</inkml:trace>
  <inkml:trace contextRef="#ctx0" brushRef="#br0" timeOffset="1815.7238">19377 15618 849 0,'-8'7'402'15,"-1"4"-100"-15,18 0-90 16,25-6-22-16,13-1-6 0,20 2-53 15,-1-4-26-15,2 4-51 16,-7 1-19-16,-11-5-55 16,-5 3-103-16</inkml:trace>
  <inkml:trace contextRef="#ctx0" brushRef="#br0" timeOffset="1998.8771">19352 15405 1014 0,'17'-8'447'0,"19"-11"-205"16,15 3-85-16,33 3-67 0,6 5-32 16,11 9-93-16,-2 4-114 15</inkml:trace>
  <inkml:trace contextRef="#ctx0" brushRef="#br0" timeOffset="2353.7767">20010 15606 1394 0,'0'-8'569'0,"3"-4"-354"15,9-1-63-15,11 1-72 16,7 8-30-16,6 3-39 16,5 4-6-16,-10 11-6 15,-9 2-4-15,-21 11-3 16,-9 6-1-16,-20 11 3 16,-8 7 2-16,-8 3 6 15,-3-4 5-15,14-14 6 0,9-3 15 16,13-22 31-16,14-2 16 15,11-8 19 1,9-6-11-16,20-6-24 0,9-1-18 16,13 2-20-16,-1 5-5 15,-7 3-9-15,-9 2-12 16,-13-2-148 0,-12-1-86-16</inkml:trace>
  <inkml:trace contextRef="#ctx0" brushRef="#br0" timeOffset="13401.6627">2057 10099 787 0,'-21'0'366'16,"-28"6"-151"-16,-3 11-53 0,7 18-79 15,7 9-24-15,24 20-37 16,15 8-8-1,29 4-6-15,15-5 3 0,20-20 21 16,12-12 17-16,12-25 15 16,9-12 3-1,1-18-14-15,-24-18 10 0,-12-9 9 16,-20-10 2 0,-43-12-1-16,-12 1-24 0,-50-10-30 15,-19 8-10-15,-13 17-11 16,6 11-20-16,17 20-68 15,12 6-57-15,9 8-155 16,8 5-50-16,12 4 51 16,5 4 71-16,19 0 264 0,0 2 131 15,7 1 106 1,5 1 29-16,10 3-43 0,8 2-43 16,16-1-69-1,4-1-41-15,24-3-58 16,11-3-22-16,15-3-92 0,12 4-125 15</inkml:trace>
  <inkml:trace contextRef="#ctx0" brushRef="#br0" timeOffset="13704.619">2972 10296 773 0,'-17'18'398'16,"-29"18"-111"-16,-4 7-72 0,-4-1-93 15,2-5-37-15,18-11-46 16,5-12-10-16,8-16-8 0,3-12-2 16,4-13-6-1,-1-4-8-15,8 2-11 16,7 6 0-16,6 14 6 15,10 9 12-15,16 18 36 16,6 12 13-16,10 6 22 0,5 4-6 16,-4-7-16-1,0-2-15-15,-1-7-169 0</inkml:trace>
  <inkml:trace contextRef="#ctx0" brushRef="#br0" timeOffset="14559.0883">4125 10240 730 0,'-17'-6'346'15,"-14"-6"-141"-15,0 4-52 16,2 8-80-16,8 2-31 16,10 4-46-16,5 4-16 15,13 1-4-15,3 1 4 16,10-1 15-16,5 2 6 0,3-1 7 15,-1-1 2 1,-6-2 3-16,-3-2-1 0,-15-2 7 16,-4 1 1-16,-18-1-1 15,-6 6-2-15,0 4-10 16,-3 3-2-16,7 3-5 16,6 2-3-16,5-1-4 15,5-4-1-15,13-2 3 16,7-2 5-16,13-3 18 15,5-2 11-15,7-7 8 16,-1-2 0-16,-3-7-9 16,0-1-9-16,-2-7-5 15,-4-6 1-15,-4-5 2 0,-8-1 2 16,-15-4 1 0,-5 2 5-16,-7 6 22 15,-3 4 4-15,5 13 0 16,4 6-8-16,5 12-29 15,4 6-9-15,5 12-4 0,2 6 0 16,2 1-1-16,0 3-36 16,-2-10-201-16</inkml:trace>
  <inkml:trace contextRef="#ctx0" brushRef="#br0" timeOffset="14695.2074">4326 10054 802 0,'-2'-11'502'0,"-4"-14"2"16,4 9-293-16,4 16-152 16,2 5-58-16,9 13-377 15</inkml:trace>
  <inkml:trace contextRef="#ctx0" brushRef="#br0" timeOffset="14917.6287">4520 10258 1270 0,'3'7'522'0,"5"7"-313"16,7 6-67-16,9 7-73 15,4 4-22-15,5 6-30 0,-3-2-4 16,-8-11-1-16,-3-7 1 16,-1-14 42-16,1-7 14 15,3-13 19 1,-2-6 6-16,0-11-41 15,-6-4-9-15,-10-2-23 0,0 5-69 16,-5 12-257-16</inkml:trace>
  <inkml:trace contextRef="#ctx0" brushRef="#br0" timeOffset="15377.8952">5365 10281 1245 0,'0'7'517'0,"-5"12"-307"16,-8 1-56-16,-12 5-71 15,-4 2-26-15,-10 1-35 16,2 1-6-16,0-7-3 16,0-6-4-16,10-9 0 0,1-7-2 15,8-7-6 1,2-1 0-16,5-3-5 15,7 2-4-15,5 0-3 16,8 3 1-16,12 4 2 0,3 2 2 16,8 6 4-16,1 2 0 15,-6 8 3 1,0 3 2-16,-5 6 2 0,-3-2 1 16,4-11-1-1,0-1 0-15,5-10 0 16,2-3 1-16,-5-10 1 0,2-2 1 15,-4-11 1-15,-3-4-1 16,-4-8 1-16,-4-1 0 16,-5 8-5-16,-2 5-3 15,-4 22 4-15,0 10 5 16,-2 13 19-16,0 10 8 0,9 8-4 16,-5-2-4-16,10-5-14 15,3-3-9-15</inkml:trace>
  <inkml:trace contextRef="#ctx0" brushRef="#br0" timeOffset="16315.6282">2033 11831 825 0,'-5'-18'364'16,"3"-13"-158"-16,3 12-47 0,12 21-61 15,1 13-24-15,3 29-52 16,8 16-5-16,5 23 4 16,6 8-1-16,-1 5-2 15,-3-1-3-15,-2 2-3 16,-7-8 1-16,-7-22 1 15,-4-14 1-15,-3-29 2 16,0-8 8-16,5-16 43 16,1-8 8-16,0-27 5 15,1-18-5-15,-3-30-45 16,-4-12-9-16,-1-4-12 16,2 11-7-16,3 26-6 15,-3 17-3-15,4 30-12 16,-2 15-2-16,-3 27 0 15,8 14 0-15,2 20 11 16,3 8 5-16,5 13 4 16,-4 3 0-16,5-5 1 0,-6-10 0 15,-3-26 2-15,1-14 2 0,-6-23 9 16,3-13 4 0,4-26 28-16,-1-16 13 15,-2-37 15-15,0-19 3 0,5-12-25 16,5 4-13-1,2 22-25-15,-7 16-8 16,-11 31-10-16,-11 11-19 16,-7 30-126-16,-2 13-105 15</inkml:trace>
  <inkml:trace contextRef="#ctx0" brushRef="#br0" timeOffset="16681.0883">3038 12513 755 0,'4'15'343'0,"-6"8"-181"16,5 10-40-16,-3 0-10 15,-5-1-47-15,6-2-8 16,-1-8 3-16,3-6 4 16,-2-10 28-16,1-6 8 15,-2-13-9-15,0-3-1 16,-5-16-27-16,-3-6-14 16,3 4-24-16,2 18-8 15,1 0-16-15,-7-50-4 16,9 10-8-16,2 5-3 15,19 36-1-15,5-1 0 0,18 6 8 0,13 3-63 32,4 6-198-32</inkml:trace>
  <inkml:trace contextRef="#ctx0" brushRef="#br0" timeOffset="16886.4666">3091 12594 926 0,'4'0'420'0,"9"0"-187"16,9-2-82-16,11-5-74 15,7 2-29-15,10 3-55 0,1-1-114 16</inkml:trace>
  <inkml:trace contextRef="#ctx0" brushRef="#br0" timeOffset="17231.0206">3309 12770 859 0,'0'-1'435'0,"2"0"-149"0,6 1-101 16,11 7-113-16,4 7-32 16,8 5-23-1,-1 2-5-15,-3 4-5 0,-4 1-1 16,-10-9-85-16,1-1-101 16</inkml:trace>
  <inkml:trace contextRef="#ctx0" brushRef="#br0" timeOffset="17363.7722">3534 12732 1025 0,'-10'5'508'16,"-16"4"-188"-1,-10 10-159-15,1 5-54 0,-6 5-67 16,4 2-17-16,16-4-83 16,6-5-148-1</inkml:trace>
  <inkml:trace contextRef="#ctx0" brushRef="#br0" timeOffset="17835.0569">3706 12283 949 0,'4'-1'412'0,"9"-3"-227"16,10 2-41-16,30 2-70 15,12 0-25-15,6 4-27 16,-4-1-6-16,-11 1-6 16,-8-1 19-16,-9-3-132 15,-2 0-107-15</inkml:trace>
  <inkml:trace contextRef="#ctx0" brushRef="#br0" timeOffset="18026.449">3797 12414 663 0,'9'5'420'0,"21"4"67"0,13 0-206 16,12-3-55-1,3 0-35-15,-9-4-78 0,-9 1-38 16,-8-3-56-16,-4 0-89 15</inkml:trace>
  <inkml:trace contextRef="#ctx0" brushRef="#br0" timeOffset="19703.0601">4636 11982 785 0,'5'-14'395'0,"3"-9"-125"16,0 9-53-16,-4 22-78 15,1 19-25-15,-5 20-40 16,-1 11-2-16,-1 13-23 15,-4-3-14-15,2 4-16 16,3-6-4-16,3-15-2 16,3-8-10-16,2-24-124 15,-2-7-92-15</inkml:trace>
  <inkml:trace contextRef="#ctx0" brushRef="#br0" timeOffset="19859.9842">4620 11901 960 0,'15'-10'409'0,"23"-6"-231"0,16 5-64 0,23 11-67 15,9 2-20-15,10 9 9 16,-7-1-80-16,-18 4-385 16</inkml:trace>
  <inkml:trace contextRef="#ctx0" brushRef="#br0" timeOffset="20065.3943">4724 12488 961 0,'27'1'413'0,"41"4"-243"0,3 3-39 16,0-1-69-16,-6 1-34 16,-13-3-286-16</inkml:trace>
  <inkml:trace contextRef="#ctx0" brushRef="#br0" timeOffset="20238.0124">4687 12318 953 0,'24'-1'378'0,"39"-2"-261"16,10-1-41-16,25 3-43 16,-5-2-40-16</inkml:trace>
  <inkml:trace contextRef="#ctx0" brushRef="#br0" timeOffset="20504.7189">5239 12603 780 0,'11'-9'351'0,"14"-14"-162"0,-3-1-28 0,-5 8-36 16,-6-1-17-16,-6 15-27 16,-1 7-9-16,-6 11-18 15,4 9-7-15,1 10-12 32,2 3-6-32,4 0-12 0,2-2-5 0,1-6-123 15,-1-9-222-15</inkml:trace>
  <inkml:trace contextRef="#ctx0" brushRef="#br0" timeOffset="20791.1421">5859 12091 779 0,'0'-2'459'0,"-3"1"-53"16,2 5-248-16,1-4-48 0,1 10-54 16,7 20 0-16,18 42-10 0,-10-26-6 15,-4 3-14 1,0 0-6-16,-3-6-6 15,-3-1 0-15,-4-15-87 16,-2-8-102-16</inkml:trace>
  <inkml:trace contextRef="#ctx0" brushRef="#br0" timeOffset="20932.7107">5727 12260 962 0,'18'-4'434'0,"35"-3"-202"0,8-1-57 15,19 4-78-15,5 0-32 16,-1 4-108-16,-1 5-186 16</inkml:trace>
  <inkml:trace contextRef="#ctx0" brushRef="#br0" timeOffset="21307.0275">6486 11896 815 0,'0'15'354'16,"0"11"-163"-16,7 15-95 16,5 8-1-16,4 6-4 15,-1 2-9-15,-1 4-29 16,3 0-15-16,-7-2-16 15,1-5-3-15,-4-15 2 16,-5-14 19-16,-3-21 27 16,-3-10 2-16,-2-27-3 0,0-7-19 15,-2-17-30 1,0-8-4-16,-4-9-9 0,-3-2-6 16,1 4-13-16,6 7-6 15,11 21-7 1,10 11 3-16,22 17 3 15,12 3 2-15,32 10 7 16,9 0 2-16,16 9-43 0,1 4-96 16</inkml:trace>
  <inkml:trace contextRef="#ctx0" brushRef="#br0" timeOffset="21533.648">6500 12457 903 0,'-3'4'396'0,"7"2"-164"16,23 2-62-16,37-8-50 15,21 0-24-15,10-1-57 0,2-4-17 16,-8-3-128-1,-11-4-208-15</inkml:trace>
  <inkml:trace contextRef="#ctx0" brushRef="#br0" timeOffset="21697.2945">6597 12205 703 0,'5'-1'351'0,"17"-1"-89"0,17 1-119 16,36 1-84 0,9 3-16-16,17 3-77 0,2 1-133 15</inkml:trace>
  <inkml:trace contextRef="#ctx0" brushRef="#br0" timeOffset="21965.4551">7049 12384 807 0,'9'-3'369'0,"14"-2"-159"0,11 3-39 15,12 5-39 1,5 5-19-16,-11 10-31 16,-8 1-8-16,-27 3-5 15,-12 2-10-15,-21 4-11 16,-5 1-7-16,-4 3-18 15,6-2-5-15,13-6 9 16,14-5 1-16,15-14 12 16,15 1 1-16,18-5-13 15,2 1-3-15,2 1-8 16,-2 2-56-16</inkml:trace>
  <inkml:trace contextRef="#ctx0" brushRef="#br0" timeOffset="22512.9759">3705 13696 594 0,'-5'-1'356'16,"1"-1"-35"-16,9-2-72 15,-5 3-93-15,30 0-42 16,77-1-53-16,-33 0-23 16,4 1-21-16,-4 1-5 0,-20-2-27 15,-5-2-48 1,-23 1-206-16</inkml:trace>
  <inkml:trace contextRef="#ctx0" brushRef="#br0" timeOffset="22669.7091">3799 13815 716 0,'13'4'394'0,"26"3"-74"15,13 3-43-15,17-7-52 16,8-1-39-16,-6-2-61 15,-2-3-34-15,-12-3-77 0,-13 0-91 16</inkml:trace>
  <inkml:trace contextRef="#ctx0" brushRef="#br0" timeOffset="33796.7792">4894 13538 784 0,'3'-7'370'0,"0"-5"-159"0,-3 14-91 16,-9 7-30-16,-6 14-48 0,-6 7-21 31,1 6-10-31,4 2-3 0,12 0-6 16,4-3-2-16,11 1 0 15,8-1-1-15,10-8 3 16,9-3 3-16,-2-15 4 15,2-4-5-15,-3-12-144 16,-11-7-165-16</inkml:trace>
  <inkml:trace contextRef="#ctx0" brushRef="#br0" timeOffset="33979.2382">5067 13627 308 0,'5'5'239'0,"1"13"68"15,2 6-36-15,-7 17-47 16,-1 7-1-16,0 13-48 16,-3 2-30-16,1-3-56 15,1-7-35-15,1-15-33 0,6-5-8 16,4-15-90-16,1-2-132 16</inkml:trace>
  <inkml:trace contextRef="#ctx0" brushRef="#br0" timeOffset="34145.9172">5376 13909 1115 0,'0'-9'492'0,"1"-6"-256"15,6 2-90-15,0 9-91 16,0 2-64-16</inkml:trace>
  <inkml:trace contextRef="#ctx0" brushRef="#br0" timeOffset="34709.3436">5971 13619 691 0,'0'-2'348'0,"-1"-4"-111"15,-11 6-135-15,-5-1-42 16,-8 1-36-16,-2 2-7 16,-4-2-6-16,-1-2-2 15,2-2-5-15,3 5-3 0,7 4-5 16,1 4-2-16,4 8-5 16,0 2-1-16,1 9 19 15,4 2 17-15,5-4 17 16,3 3 5-16,5-7-11 15,2-6-9-15,10-7 15 16,3-11 6-16,14-11 11 16,7 0-2-16,7 4-14 15,5 6-9-15,1 10-11 16,-2 7-6-16,-13 10-3 16,-10 8 4-16,-25 8 14 15,-10 1 8-15,-17 1 2 0,-5-4-2 16,-11-11-9-16,-6-7-5 15,-18-16-4-15,-1-4-2 16,2-10-10 0,13-4-9-16,27-8-64 0,15-1-56 15,25 1-180-15,12 0-242 16</inkml:trace>
  <inkml:trace contextRef="#ctx0" brushRef="#br0" timeOffset="35057.0587">6713 13694 1117 0,'0'-1'510'16,"0"1"-251"-1,-2 2-52-15,1-2-89 0,0 8-34 16,-3 22-31-16,0 48-9 16,5-23-19-16,2 1-9 15,3-4-8-15,0-4-4 16,0-12-2-16,-2-4 2 15,0-12-28-15,-3-6-38 16,-1-11-159-16,-1-5-151 16</inkml:trace>
  <inkml:trace contextRef="#ctx0" brushRef="#br0" timeOffset="35218.7992">6459 13856 793 0,'-4'-3'406'16,"0"-4"-117"-16,11 5-55 0,34 2-65 15,16 0-34-15,37 0-38 16,4 1-22-16,-13 0-27 16,-6 6-11-16,-26 1-15 15,-11 0-6-15,-12-5-72 0,-5-3-100 16</inkml:trace>
  <inkml:trace contextRef="#ctx0" brushRef="#br0" timeOffset="50343.2025">7599 13740 475 0,'3'-7'248'0,"9"-13"-46"16,10-4-22-16,15-7-12 15,6-4-7-15,-1-1-20 16,-5-2-6-16,-20 2-10 16,-5 3-3-16,-10 10-11 15,-5 6-11-15,-1 11-42 16,-5 6-20-16,-2 19-28 15,9 13-9-15,-1 15-2 0,3 5 1 16,1 4 1-16,-1-3 2 16,1-4 2-1,1-4-1-15,10-9-27 16,6-8-80-16,9-11-297 0</inkml:trace>
  <inkml:trace contextRef="#ctx0" brushRef="#br0" timeOffset="50688.94">8299 13638 341 0,'4'-8'267'16,"1"-12"81"-16,-3 1-76 15,-11 3-56-15,-7 1-21 0,-11 6-55 16,-6 0-27-16,-9 7-52 15,1 4-20 1,4 8-30-16,7 7-9 0,16 7-4 16,8 5-3-16,18 5 2 0,11 1 3 15,20 0 2 1,6-5 3-16,11-9 4 0,-6-10 0 16,-4-14 7-1,-6-8 7-15,-13-14 36 16,-8-6 6-16,-24-7 0 15,-14-4-7-15,-20 3-43 16,-9 10-13-16,-9 13-9 16,-2 13-58-16,1 20-217 15</inkml:trace>
  <inkml:trace contextRef="#ctx0" brushRef="#br0" timeOffset="50923.3316">7623 14077 625 0,'8'2'395'16,"24"-2"34"-16,23 1-189 15,38-6-85-15,17 2-36 0,32 5-56 16,1-2-24-16,-4 0-21 0,-14-1-2 15,-35 0-93-15,-16 0-76 16</inkml:trace>
  <inkml:trace contextRef="#ctx0" brushRef="#br0" timeOffset="51318.058">7951 14367 1018 0,'0'-6'453'0,"4"-5"-216"0,16-1-79 15,29 1-76-15,15 1-20 16,19 8-30-16,-5 1-4 15,-21 7-12-15,-16 6-4 16,-34 5-1-16,-12 7 0 16,-22 8 1-16,-14 2 1 15,-19 2-5-15,-3 4-2 16,1-8 0-16,8 1 0 16,20-7-2-16,13-7-2 0,21-5 0 15,14-7 2 1,23-2 22-16,13-3 10 15,19 5 22-15,0 0 9 0,-8 3-16 16,-14 3-9-16,-26-4-20 16,-2 1 10-16,-12-6-30 15</inkml:trace>
  <inkml:trace contextRef="#ctx0" brushRef="#br0" timeOffset="52482.1688">3568 15214 1002 0,'12'-1'415'0,"20"-3"-243"31,14-2-66-31,30 0-44 0,6 2-24 16,-2 1-33-16,-7 3-46 16,-26 1-192-16</inkml:trace>
  <inkml:trace contextRef="#ctx0" brushRef="#br0" timeOffset="52632.9203">3636 15371 591 0,'0'4'347'0,"7"1"-2"16,15 1-106-16,30-1-88 16,16-2-28-16,15 0-67 15,0 0-21-15,-10-2-216 16</inkml:trace>
  <inkml:trace contextRef="#ctx0" brushRef="#br0" timeOffset="53104.0229">4815 15467 589 0,'-15'-6'337'15,"-19"-17"-27"-15,8-3-85 16,8-14-81-16,13-2-29 0,22 0-63 15,11 4-12-15,20 14-8 16,5 10-5-16,-3 21 7 16,-3 10-7-16,-15 20 6 15,-12 8 5-15,-20 13 8 16,-14 4 1-16,-25-7-12 16,-5-2-6-16,-10-17-11 15,-2-7-3-15,7-13-1 16,5-8-1-16,12-8-8 15,9-6-5-15,20-3-12 16,7-1 0-16,28 5 1 16,12 2 5-16,19 10 11 15,5 3 2-15,-9 9 3 16,-3 1-1-16,-16 0-127 16,-3-2-399-16</inkml:trace>
  <inkml:trace contextRef="#ctx0" brushRef="#br0" timeOffset="53427.1965">5578 15445 847 0,'-8'-12'401'0,"-16"-16"-155"16,-2 2-37-16,-7 10-66 15,-4 5-36-15,-5 15-59 16,-3 11-21-16,5 17-25 16,4 8-6-16,23 6-2 15,8 5 3-15,25-3 6 16,8-4 4-16,16-10 10 16,5-8 6-16,5-23 39 15,1-5 8-15,-8-19 40 16,-6-8 6-16,-23-6-19 15,-13-9-7-15,-27-8-47 16,-10-1-3-16,-11 0-167 16,-1 7-123-16</inkml:trace>
  <inkml:trace contextRef="#ctx0" brushRef="#br0" timeOffset="53859.3141">6271 15334 926 0,'6'-9'425'0,"3"-5"-206"0,1 11-67 15,-2 24-76 1,1 18-26-16,-4 22-13 0,-4 6 5 16,-2-2-8-1,-5-1-5-15,3-11-9 0,2-6-6 0,1-13-43 16,-3-10-72-16,2-14-350 16</inkml:trace>
  <inkml:trace contextRef="#ctx0" brushRef="#br0" timeOffset="53994.1119">6122 15641 730 0,'0'-6'399'0,"8"-4"-94"16,14-1-66-16,32 7-90 15,13 3-41-15,8 1-46 16,5 0-22-16,-9 1-92 16,-2 3-171-16</inkml:trace>
  <inkml:trace contextRef="#ctx0" brushRef="#br0" timeOffset="54421.5129">7391 15450 645 0,'0'-7'363'15,"-2"-4"-40"-15,-5 3-179 0,-8 0-32 0,-9-3-47 16,-13-6-21-16,-14-6-25 15,2-1-4-15,-3 0-7 16,12 2-2-16,12 9-9 16,6 8-7-16,7 9-31 15,1 8 29-15,4 18 20 16,1 6 13-16,2 11 56 31,-1 0-20-31,4-8-4 0,4-2-6 0,6-15-19 16,9-6-7-16,9-11-3 15,6-6-1-15,13-9-3 16,4 1-3 0,11 5-7-16,3 4-1 0,-11 13-3 15,-3 5 0 1,-21 7 4-16,-4 5 3 16,-16 2 6-16,-11 1 4 0,-11-5 10 15,-11-1 3-15,-16-9 2 16,-7-5 1-16,-11-13-8 15,-2-6-6-15,11-8-45 16,7 1-71-16</inkml:trace>
  <inkml:trace contextRef="#ctx0" brushRef="#br0" timeOffset="54917.7266">3498 16883 860 0,'16'-6'405'0,"15"-1"-168"15,26 3-124 1,11 2-23-16,13 3-50 0,-1 5-10 15,-19 1-97-15,-10-1-194 16</inkml:trace>
  <inkml:trace contextRef="#ctx0" brushRef="#br0" timeOffset="55057.435">3542 17037 1089 0,'20'2'460'15,"35"1"-271"-15,13-3-33 16,20 2-71-16,1-2-20 0,-11 0-268 16</inkml:trace>
  <inkml:trace contextRef="#ctx0" brushRef="#br0" timeOffset="55469.4428">4694 17016 552 0,'-23'1'283'0,"-32"-4"-50"0,7-5-69 16,1-24-31-16,5-12-8 15,24-15-43 1,10-4-19-16,26 7-14 0,13 10-3 15,25 20 25-15,1 11 14 16,23 20-11-16,5 13-4 16,-19 14-10-16,-12 12-5 0,-51 16 1 15,-22 6 0 1,-35 4-18-16,-11-2-10 16,-9-17-13-16,4-10-2 15,7-18-16-15,5-8-11 0,10-11-18 16,3-4-3-1,22-4 2-15,12-6 6 16,33-3 12-16,16 4 12 16,19 2 46-16,9 6 11 0,9 7 10 15,1 2-9-15,2 4-32 16,-7 2-57-16</inkml:trace>
  <inkml:trace contextRef="#ctx0" brushRef="#br0" timeOffset="56074.6628">5588 16714 578 0,'13'-10'342'0,"8"-5"-41"15,-18 9-88-15,-11 5-41 16,-22 6-66-16,-6 2-40 0,-11 3-43 15,-1-3-6-15,-4-3-3 16,-1-1-2-16,6-4-5 16,0-3-3-16,16 3-4 15,8 0-6-15,11 3-6 16,6 5-6-16,5 6-5 16,1 4 14-16,2 8 15 15,-1 4 14-15,1 2 17 0,-2 0-8 16,-2-4-6-16,0-4-5 15,3-7-8-15,6-10-1 16,10-12-1 0,7-5 0-16,17-4-2 15,6 3-4-15,11 13-2 0,4 10 0 0,6 9 3 16,-4 5 7-16,-13 3 17 16,-13 4 13-1,-37-2 40-15,-14 4 9 16,-27-4-6-1,-8-3-7-15,-11-10-36 0,-7-7-10 16,1-11-13-16,4-7-6 16,16 1-74-16,14 0-63 15,32 4-369-15</inkml:trace>
  <inkml:trace contextRef="#ctx0" brushRef="#br0" timeOffset="56628.7721">6499 16646 922 0,'37'-4'391'16,"53"-2"-222"0,16-1-50-16,3 7-43 15,-6 2-7-15,-23 1-9 0,-17 0-14 16,-21-1-28-1,-17 1 0-15,-25-3-41 0,-14 1-24 16,-19 0-24-16,-11-2-7 16,-7-3 38-16,3 2 19 15,6 0 20-15,12 1-5 16,15 8-17-16,11 4 6 16,13 7 9-16,5 10 7 15,5 6 35-15,9 5 12 16,3 17 33-16,-4 5 25 0,-10 11 40 15,-16-6-6-15,-17-4-21 16,-13-5-18-16,-15-10-50 16,-13-7-6-16,-22-22-11 15,-3-13-5-15,4-26-9 16,13-9-8-16,34-14-41 16,16 1-36-16,33 7-86 15,16 1-61-15,30 17-272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46:28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6091 462 0,'-2'5'308'0,"2"7"29"16,2-3-52-16,8-9-47 15,7-4-18-15,7-17-44 16,5-9-20-16,-1-23-53 16,4-13-18-16,-4-17-28 15,-1-6-12-15,-11-2-2 16,-4 6 1-16,-11 10-7 15,-4 7-2-15,1 29-19 16,-1 10-7-16,-3 29-9 16,2 13-7-16,3 23-1 15,2 15-4-15,13 23 3 16,5 7 2-16,12 12 5 16,8-2 1-16,11-9-1 15,-1-13 1-15,3-28 2 16,-10-8 1-16,-16-20 7 15,-2-4 1-15,-16-9-31 0,-4-7-50 16,-5-6-176 0,-10-6-173-16</inkml:trace>
  <inkml:trace contextRef="#ctx0" brushRef="#br0" timeOffset="284.39">2183 5922 740 0,'0'0'443'0,"3"-1"4"16,12 1-271-16,16 5-121 15,7-1-19-15,7 1-22 16,-2 0-35-16</inkml:trace>
  <inkml:trace contextRef="#ctx0" brushRef="#br0" timeOffset="438.01">1911 5589 1540 0,'-6'-9'607'16,"-5"-3"-432"-16,10 4-83 16,16 12-81-16,12 8-54 15,20 7-274-15</inkml:trace>
  <inkml:trace contextRef="#ctx0" brushRef="#br0" timeOffset="813.79">2439 5656 1228 0,'1'-23'510'0,"8"-23"-297"15,16 1-60-15,12 13-55 16,5 11-34-16,3 21-36 16,0 9-8-16,2 19-5 15,-3 6 0-15,-6 8-2 16,-5 0-1-16,-3 5-1 16,-2-1-2-16,-2-1 1 15,1-5-1-15,-7-12 3 0,3-9 1 16,-15-18 12-16,-4-8 9 15,-9-14 2-15,-16-5-1 16,-7 9-18-16,-8 4-14 16,-3 25-10-16,0 18-6 15,-3 22 3-15,3 4 4 16,8 1 3-16,10-7 3 16,19-14-54-16,7-6-87 15,13-12-230-15</inkml:trace>
  <inkml:trace contextRef="#ctx0" brushRef="#br0" timeOffset="1128.5">2704 5595 892 0,'15'-15'448'0,"19"-20"-143"16,15 3-75-16,18 9-102 15,2 9-37-15,5 23-43 16,-6 10-8-16,-14 20-8 15,-8 6-1-15,-8 16-9 16,-10 6-2-16,-6 6-4 16,2-2-3-16,3-10-2 15,3-9 0-15,0-17 1 16,-3-10 2-16,-11-14 6 16,-8-2 9-16,-18-13-6 0,-16-6-13 15,-15-9-19-15,-3-1-15 16,0 3-3-16,5 7 5 15,10 11-12-15,3 5 17 16,11 8-94-16,9 3-60 16,8-2-231-16</inkml:trace>
  <inkml:trace contextRef="#ctx0" brushRef="#br0" timeOffset="1377.1099">3311 5945 719 0,'21'-7'423'15,"14"-4"-68"-15,-3 11-151 16,-4 1-34-16,-4 14-64 15,-7 2-16-15,-8 3-34 16,2 2-8-16,-9-5-20 16,3-2-6-16,0-5-7 15,-5-5 0-15,10-10 0 16,-3-4-2-16,6-13-3 16,4-3-4-16,3 1-5 15,7 0-1-15,3 17 5 16,3 7 3-16,-3 16 3 15,-2 9 4-15,-12 6 1 16,-6 4-1-16,-4-4 2 16,-5-4 47-16</inkml:trace>
  <inkml:trace contextRef="#ctx0" brushRef="#br0" timeOffset="1929.95">4305 5617 901 0,'4'-27'368'0,"14"-30"-198"16,17-1-27-16,14 4-14 15,8 4-9-15,-1 19-36 16,1 11-23-16,-3 29-29 16,-3 15-3-16,-4 28-6 15,-7 12-3-15,-6 15-1 16,-7 4 0-16,-9 10-2 0,-5-2 0 16,-1-9-1-16,-1-12 1 15,2-28 1-15,-1-12 0 16,-2-22 11-16,-5-8 6 15,-10-17 13-15,-11-11 3 16,-17-13-14-16,-6 0-11 16,-5 6-29-16,2 11-16 15,6 25-12-15,5 13-4 0,10 15 7 16,3 1 9-16,16 0-134 16,6-1-96-16</inkml:trace>
  <inkml:trace contextRef="#ctx0" brushRef="#br0" timeOffset="2175.67">5068 5823 1140 0,'0'-3'506'0,"-1"-1"-261"15,1 4-93-15,0 0-101 16,0 1-29-16,4 27-22 15,12 31 0-15,0-31 4 16,4-7 2-16,7-4 4 0,-1-7 4 16,-5-10 5-16,0 0 4 15,-8-10-3-15,0-3 6 16,-3-4-99-16,-4-11-123 16</inkml:trace>
  <inkml:trace contextRef="#ctx0" brushRef="#br0" timeOffset="2261.67">5230 5657 752 0,'-6'-13'498'0,"-4"-8"-41"16,3 6-204-16,4 4-68 16,5 10-152-16,4 2-64 0</inkml:trace>
  <inkml:trace contextRef="#ctx0" brushRef="#br0" timeOffset="2563.71">5677 5887 775 0,'-10'-11'479'16,"-10"-10"-53"-16,-8 5-172 15,-3 2-54-15,-3 11-101 16,-2 8-37-16,8 13-54 15,5 7-11-15,11 9-6 0,6-1 2 16,9-4 3-16,4-2 3 16,8-9 5-16,2-6 5 15,-2-3 14-15,-1-8 10 16,-7-1 10-16,-6 0-1 16,-1-3 9-16,0 1-80 15</inkml:trace>
  <inkml:trace contextRef="#ctx0" brushRef="#br0" timeOffset="2863.32">5694 5840 1458 0,'10'0'580'0,"7"9"-387"16,-1 0-71-16,-4 9-68 15,-3 6-17-15,-6-3-16 16,0 1-3-16,-3-6-4 15,-2-5 1-15,2-11-1 16,3-2-1-16,1-14-6 16,6-4-5-16,6-8-6 15,1-1-2-15,11 7 0 16,-3 6 1-16,-5 14 1 16,0 7 0-16,-9 17 4 15,-4 4 9-15,-3 6 19 16,-3 0 4-16,-2-3 2 15,2-1-6-15,2-9-15 0,2-4-16 16,6-5-141-16</inkml:trace>
  <inkml:trace contextRef="#ctx0" brushRef="#br0" timeOffset="3039.58">6308 5801 1847 0,'-1'0'718'0,"-1"0"-519"16,6 0-87-16,-4 0-78 15,0 0-22-15,0 0-45 16,0 0-89-16</inkml:trace>
  <inkml:trace contextRef="#ctx0" brushRef="#br0" timeOffset="3163.08">6361 5982 1331 0,'0'0'744'0,"0"-1"-152"15,0-4-225-15,0 4-237 16,0 0-58-16,0 0-172 16</inkml:trace>
  <inkml:trace contextRef="#ctx0" brushRef="#br0" timeOffset="3737.13">1995 6406 770 0,'-68'17'369'0,"-58"5"-85"0,72 2-276 16,49-5-37-16,94-7 1 15,60-3 1-15,114-5 84 16,59-4 67-16,84 0 37 16,69 0 27-16,64 9-33 15,5 2-37-15,7 5-35 16,-60-1-22-16,-93-6-15 15,-49-1-16-15,-105-8 12 16,-53 2-58-16</inkml:trace>
  <inkml:trace contextRef="#ctx0" brushRef="#br0" timeOffset="4311.58">7485 5387 613 0,'-15'-7'375'16,"-14"-3"-46"-16,-7 24-154 15,-12 14-43-15,-11 28-77 16,4 17-20-16,7 19-35 16,18 6-2-16,36 0-1 15,16-7 2-15,30-24 0 0,10-16 1 16,6-27 0-16,-3-14 3 16,-4-17-131-16,-9-7-240 15</inkml:trace>
  <inkml:trace contextRef="#ctx0" brushRef="#br0" timeOffset="4451.81">7638 5639 986 0,'-3'-5'494'16,"-5"-6"-199"-16,5 12-116 15,6 15-135-15,0 8-37 0,4 12-7 16,3 2 0-16,2 3 3 16,-1 0 1-16,3-7-93 15,-1-4-79-15,1-16-173 16</inkml:trace>
  <inkml:trace contextRef="#ctx0" brushRef="#br0" timeOffset="4629.15">7812 5772 369 0,'7'-9'279'0,"2"-9"82"15,-2 4-52-15,-15 8-77 16,-5 6-46-16,-12 7-100 16,-1 3-24-16,0 4-23 15,3 0-11-15,15-1-15 16,8 1-12-16,16 1-7 15,13 0-2-15,8-3 3 16,3-2 19-16,2-8-118 0,-4-2-89 16,6-11-292-16</inkml:trace>
  <inkml:trace contextRef="#ctx0" brushRef="#br0" timeOffset="4879.17">8240 5744 680 0,'8'0'396'15,"8"1"-80"-15,-7 3-59 16,-14 9-88-16,-9 2-37 15,-13 3-30-15,-5 0-19 0,-6-2-35 16,0-8-13-16,1-10-10 16,4-4-1-16,4-10-11 15,2 0-13-15,11-4-24 16,5 2-14-16,12 5-28 16,10 3 6-16,12 12 12 15,4 7 13-15,5 11 41 16,1 5 9-16,0 8 18 15,0 3 4-15,-1-4-7 16,-2-2-1-16,-10-13-53 16,-4-6 195-16</inkml:trace>
  <inkml:trace contextRef="#ctx0" brushRef="#br0" timeOffset="5195.65">7378 5477 1027 0,'2'-2'441'0,"6"3"-248"16,-2 8-98-16,-5 11-84 16,5 5-10-16,-3 8-20 15,3-1-72-15</inkml:trace>
  <inkml:trace contextRef="#ctx0" brushRef="#br0" timeOffset="5333.35">7474 5478 1083 0,'-3'5'460'15,"-5"7"-213"-15,7 9-205 16,1 9-26-16,10 7-105 15</inkml:trace>
  <inkml:trace contextRef="#ctx0" brushRef="#br0" timeOffset="5721.66">8371 5711 1186 0,'7'12'448'0,"0"12"-351"0,5 7-21 15,0 14-49-15,-6 0-8 16,0 1 24-16,-3-1-91 15</inkml:trace>
  <inkml:trace contextRef="#ctx0" brushRef="#br0" timeOffset="5932.68">8526 5795 933 0,'-4'-3'489'15,"-5"-2"-120"-15,-7 5-141 0,-6 8-124 16,1 6-37-16,12-2-41 31,4-6-12-31,2 1-10 0,-4 21-3 0,8-2-2 16,10-4-1-16,12-13 2 15,3 0 0-15,6-4 0 16,-3 0-22-16,1 0-126 16,-6-5-88-16</inkml:trace>
  <inkml:trace contextRef="#ctx0" brushRef="#br0" timeOffset="6167.41">8684 5862 617 0,'0'-9'426'0,"2"-8"22"16,0 2-73-16,2 8-155 16,3 6-66-16,-3 5-94 15,3 9-28-15,-3 2-15 16,-2 1-2-16,0 0-5 16,-1-9 0-16,5-2 5 0,1-6-1 15,8-15-1-15,2-2-1 16,3-6-7-16,3-1-1 15,-3 9-4-15,-5 4-2 16,3 14-6-16,-7 9-2 16,-7 15 0-16,5 10 0 15,-6 9 5-15,0-1 2 16,4-4-70-16,-5-9-83 16</inkml:trace>
  <inkml:trace contextRef="#ctx0" brushRef="#br0" timeOffset="6331.99">8846 5498 1576 0,'-3'-2'601'0,"-1"9"-445"15,6 3-85-15,1 14-66 16,4 5-44-16</inkml:trace>
  <inkml:trace contextRef="#ctx0" brushRef="#br0" timeOffset="6622.76">9166 5440 1043 0,'-2'0'496'0,"-1"0"-229"15,1 5-103-15,1-5-116 16,1 7-36-16,-2 21-9 15,1 27 0-15,-1-24-1 16,1-4-22-16,0-1-194 16</inkml:trace>
  <inkml:trace contextRef="#ctx0" brushRef="#br0" timeOffset="6750.22">9215 5551 1033 0,'3'5'429'0,"0"6"-249"16,7 10-104-16,4 1-101 16,2 2-403-16</inkml:trace>
  <inkml:trace contextRef="#ctx0" brushRef="#br0" timeOffset="6997.28">9415 5444 1122 0,'18'17'532'0,"14"13"-210"0,9 19-126 16,0 12-29-16,-3 17-64 15,-9 7-24-15,-29 6-56 16,-18-1-4-16,-31-14-2 15,-6-12 0-15,8-24 14 16,4-17-50-16,21-16-134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9:01:3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15820 11420 806 0,'-3'1'369'15,"-6"1"-152"-15,3 24-88 16,-3 16-21-16,4 38-18 16,2 25-17-16,8 27-34 15,3 9-21-15,4 2-10 16,1-13 0-16,0-29 0 16,1-16-24-16,0-29-100 15,-3-9-83-15</inkml:trace>
  <inkml:trace contextRef="#ctx0" brushRef="#br0" timeOffset="240.97">15645 12275 857 0,'-3'-4'412'0,"3"2"-225"15,4 5-60-15,-4-3-53 16,2 4-27-16,13 22 31 15,41 31 1-15,-24-32-23 16,4-3-6-16,2-14 15 16,3-8-1-16,3-15-5 15,1-7-3-15,-4-8-23 16,-7-3 8-16,-15 2-159 16,-2 4-446-16</inkml:trace>
  <inkml:trace contextRef="#ctx0" brushRef="#br0" timeOffset="792.05">15289 10288 735 0,'-5'-4'398'0,"-2"-2"-96"0,-1 12-78 15,3 17-91-15,1 11-28 16,0 18-27-16,-12-6-11 16,11 30-24-16,1 4-13 15,4 3-13-15,9 10-5 16,-7-33 1-16,4-10-17 15,-4-24-105-15,2-8-105 16</inkml:trace>
  <inkml:trace contextRef="#ctx0" brushRef="#br0" timeOffset="957.93">15209 10305 838 0,'7'-12'366'0,"15"-4"-185"16,7 2-92-16,18 7-66 16,12 5-11-16,13-1-7 15,4 1-34-15</inkml:trace>
  <inkml:trace contextRef="#ctx0" brushRef="#br0" timeOffset="1197.93">15211 10642 756 0,'6'1'349'16,"9"2"-135"-16,8-3-58 15,17-8-40-15,4 1-32 16,10-3-42-16,2 1-16 0,-2 3-93 16,-3 2-198-16</inkml:trace>
  <inkml:trace contextRef="#ctx0" brushRef="#br0" timeOffset="1630.97">15561 10840 1068 0,'-2'-1'451'0,"8"4"-256"16,7 1-62-16,5 8-78 15,3 0-8-15,2 9-18 16,0 1-7-16,1 3-14 16,3 3-52-16,-7-8-192 15,0-1-168-15</inkml:trace>
  <inkml:trace contextRef="#ctx0" brushRef="#br0" timeOffset="1798.86">15750 10819 1090 0,'-16'9'488'0,"-25"14"-236"16,-3 1-70-16,2 6-99 0,-2-1-32 15,6 1-34-15,8 0-60 16,8-7-228-16</inkml:trace>
  <inkml:trace contextRef="#ctx0" brushRef="#br0" timeOffset="3352.29">16086 10367 686 0,'-16'12'341'16,"-23"23"-113"-16,-3 12-57 15,-1 19-75-15,6 10-31 16,21 6-44-16,13-3-10 16,28-11-11-16,11-12-3 15,17-17 3-15,4-10 3 16,-4-11-89-16,-3-4-116 0</inkml:trace>
  <inkml:trace contextRef="#ctx0" brushRef="#br0" timeOffset="4121.95">16179 10567 711 0,'0'-1'351'0,"1"1"-128"16,6 3-51-16,8 8-73 16,8 5-27-16,15 9-30 15,6 4-14-15,10 6-15 16,0-3-2-16,-14-1-71 16,-1 1-87-16</inkml:trace>
  <inkml:trace contextRef="#ctx0" brushRef="#br0" timeOffset="4332.07">16464 10561 887 0,'-12'6'403'0,"-18"8"-188"0,2 7-62 15,2 4-71-15,-3 2-24 16,5 1-29-16,-1-1-10 16,6-9-20-16,4 2-50 15,4-7-200-15</inkml:trace>
  <inkml:trace contextRef="#ctx0" brushRef="#br0" timeOffset="4598.65">16474 10377 869 0,'9'-7'407'0,"13"-6"-167"16,9 9-88-16,9 14-90 15,5 11-19-15,0 24-19 16,-9 10-6-16,-15 27 0 16,-11 9 1-16,-15 8 1 15,-8-3-1-15,-7-25-3 16,4-6-17-16,4-26-195 16</inkml:trace>
  <inkml:trace contextRef="#ctx0" brushRef="#br0" timeOffset="4971.26">16921 10557 839 0,'0'0'386'0,"10"1"-159"16,8-1-92-16,16 2-88 16,11 2-12-16,5-1-20 15,2 3-5-15,-5-1-62 16,-7-5-97-16</inkml:trace>
  <inkml:trace contextRef="#ctx0" brushRef="#br0" timeOffset="5154.91">16944 10786 588 0,'9'3'356'0,"7"-2"8"0,16-4-247 15,6-1-20-15,11-4-55 16,4 2 2-16,3 5-343 15</inkml:trace>
  <inkml:trace contextRef="#ctx0" brushRef="#br0" timeOffset="5882.95">17784 10369 453 0,'4'0'260'0,"2"1"-12"16,-6 1-13-16,-1-2-39 15,-1 0-34-15,-13 4-72 16,-40 13-24-16,23-16-37 16,2-2-8-16,-1-4-10 15,1 0-4-15,9 0-6 16,-1 5-1-16,6 4-8 16,4 5-2-16,2 5 2 15,-2 3 0-15,4 5 2 16,-2 1 1-16,0-1 1 15,4-1 0-15,6-1 1 16,0-6 0-16,7-1 0 16,0-9 1-16,1-12 2 15,8 0 0-15,2-8-1 0,10 2-1 16,9 4 2-16,2 4 0 16,12 8 1-16,-5 9 2 15,-5 12 2-15,-6 5 4 16,-22 11 28-16,-9 3 19 15,-20 5 31-15,-9 1 7 16,-14-4-17-16,-7-8-15 16,-3-11-24-16,0-11-7 0,1-18-9 15,4-6-7-15,6-13-13 16,6-1-5-16,15 1-39 16,8 2-38-16,12 7-98 15,7 2-106-15</inkml:trace>
  <inkml:trace contextRef="#ctx0" brushRef="#br0" timeOffset="6865.01">20388 14392 666 0,'11'-7'278'16,"12"-17"-127"-16,10-11 0 0,16-36 28 15,10-15-18-15,33-27-47 16,16-12-29-16,20-11-44 16,-2 1-13-16,0 7-16 15,-12 10-3-15,-30 29-3 16,-10 19-34-16,-43 29-139 16,-13 18-179-16</inkml:trace>
  <inkml:trace contextRef="#ctx0" brushRef="#br0" timeOffset="7243.92">20543 13938 550 0,'-3'6'287'16,"-10"11"-18"-16,-6 13-146 0,-6 19-44 15,-6 9 4-15,-3 12-26 16,1-1-22-16,2-7-24 15,5-12 11-15,18-18 27 16,8-9 17-16,17-17 36 16,14-2 1-16,7-11 0 15,9-3-16-15,16 0-30 16,1-8-16-16,15-5-25 16,1-3-66-16,-1-9-477 15</inkml:trace>
  <inkml:trace contextRef="#ctx0" brushRef="#br0" timeOffset="14813.82">18741 12649 409 0,'-3'-8'298'0,"-4"-6"63"0,-2 2-92 15,-5 2-67-15,-1 7-20 16,-2 1-54-16,1 4-27 16,-2 10-53-16,2 1-27 15,3 10-27-15,3 2-6 16,10 0-4-16,1 4 2 15,12-3 1-15,4-3 1 16,10-6 3-16,0-8 2 0,7-12 6 16,3-6 1-16,-4-8 10 15,-2-5 6-15,-13-6 20 16,-8 0 19-16,-12 1 42 16,-8 1 18-16,-8 11 6 15,-7 1-13-15,-5 8-39 16,-3 5-20-16,3 1-29 15,3 2-10-15,5 7-19 16,3 4-9-16,10 5-6 16,3 4 0-16,7 3 5 15,8-1 4-15,6-3 7 16,0-3 0-16,4-5 0 16,3-2 1-16,5-7 2 15,0-6 3-15,4-8 5 16,-1-5 4-16,-4-6 5 0,-3-5 3 15,-18-5 9-15,-3-2 3 16,-13 3 14-16,-8 6 0 16,-10 6-3-16,-5 6 1 15,-2 7-10-15,1 2-7 16,7 10-16-16,5 8-8 16,6 9-16-16,4 6-1 0,10 5 1 15,0-4 0-15,13-4 4 16,5-3 2-16,7-7 5 15,4-3 0-15,6-8 4 16,3-3 1-16,-3-9 1 16,-1-5 3-16,-9-9 5 15,-4-4 5-15,-12-6 10 16,-7-5 2-16,-11 5 4 16,-7 4-2-16,-13 4 6 15,1 8 2-15,-4 11-8 16,5 3-5-16,7 11-22 15,4 2-10-15,7 3-8 16,3 5 0-16,9 1 3 16,2 2 2-16,12-6 4 15,3-4 2-15,5-8 6 16,5-4 4-16,-2-7 5 16,-2-7 4-16,-6-6 4 15,-4-3 2-15,-12-1 4 16,-4 1 2-16,-12 4-2 0,-5 3-4 15,-7 5-9-15,0 6-6 16,0 6 13-16,7 1-72 16,7 9-199-16</inkml:trace>
  <inkml:trace contextRef="#ctx0" brushRef="#br0" timeOffset="15566.78">17638 13014 809 0,'-10'3'353'0,"-17"5"-141"0,-3 9-64 16,-3 16-53-16,-2 7-21 15,11 17-62-15,10 5-10 16,14-1-9-16,13-5 0 15,14-12 3-15,2-10 0 16,5-16 16-16,-3-4-57 16,-2-9-272-16</inkml:trace>
  <inkml:trace contextRef="#ctx0" brushRef="#br0" timeOffset="15826.23">17794 13098 1016 0,'-4'0'440'15,"-5"-4"-239"-15,1 9-114 16,-5 4-26-16,1 4-44 16,2 8-10-16,3 3-10 15,5-3-5-15,8 3-3 16,3-5 1-16,6-3 3 15,4-3 2-15,4-8 4 16,0-3 1-16,2-5-43 16,-1-5-46-16,-5-3-189 0,-2-3-168 15</inkml:trace>
  <inkml:trace contextRef="#ctx0" brushRef="#br0" timeOffset="15992.28">17901 13095 460 0,'-2'-2'316'0,"-4"2"9"15,4 6-155-15,0-6-43 16,2 2-39-16,0 25 6 0,0 36-21 16,0-21 0-16,-2-1-13 15,2 1-19-15,0-9-18 16,5-2-9-16,-2-15-115 16,3-3-163-16</inkml:trace>
  <inkml:trace contextRef="#ctx0" brushRef="#br0" timeOffset="16192.63">18061 13311 942 0,'0'5'422'0,"5"8"-179"15,-5 4-77-15,-4 2-35 16,0 2-38-16,-6 1-45 0,7 0-23 16,-4-7-182-16</inkml:trace>
  <inkml:trace contextRef="#ctx0" brushRef="#br0" timeOffset="16653.87">18349 13038 579 0,'0'0'350'0,"-1"-4"-36"15,-6 4-82-15,6 0-103 16,-5-1-48-16,-22 0-52 15,-32 0-9-15,32 4-12 16,1-3-7-16,9 6-9 16,3-1-6-16,7 0-7 15,1 8 2-15,1-8 4 16,0-1 3-16,4 4 7 16,2 1 3-16,0 3 2 15,0 5 3-15,0 1 11 16,-3-2 0-16,3 0-3 15,5-4-2-15,4-9-9 0,6-4 0 16,8-5 0-16,3-2-1 16,5 2-1-16,3 6 2 15,-2 3 21-15,-2 8 9 16,-8 8 24-16,-11-1 15 16,-14 7 4-16,-7 1-3 15,-17-2-17-15,-1 0-15 16,-4-9-29-16,0-6-40 0,6-9-172 15</inkml:trace>
  <inkml:trace contextRef="#ctx0" brushRef="#br0" timeOffset="16920">18371 12912 1233 0,'10'4'486'0,"15"9"-326"15,5 5-44-15,4 16-38 16,-1 9-21-16,-11 18-30 16,-11 7-5-16,-10 7-2 15,-5 1-1-15,-12-12 2 0,-1-9 2 16,-9-16-2-16,3-6 12 15,0-13-118-15,2-6-95 16</inkml:trace>
  <inkml:trace contextRef="#ctx0" brushRef="#br0" timeOffset="18477.96">21693 16614 266 0,'2'-1'167'0,"1"-5"21"0,-1 1 6 16,-5-5 26-16,-1-3 6 16,-6 6-11-16,-3-3-2 15,-7 4-40-15,-1 4-30 16,-3 1-49-16,2 7-29 15,0 6-33-15,5 6-10 16,3 5-19-16,6 2-3 16,10 3-8-16,2-2 0 15,13-2 2-15,6-4 1 16,6-14 2-16,8-3 1 0,4-13 6 16,0-6 2-16,-5-12 11 15,-9-5 3-15,-10-4 9 16,-6 2 20-16,-11 6 38 15,-5 7 16-15,-17 7 21 16,-8 6-10-16,-10 7-32 16,-3 2-16-16,3 8-35 15,4 0-14-15,7 8-17 16,3 4-6-16,11 6-3 16,3 5-1-16,14 5-2 15,7-4-2-15,12-4-1 16,9-3 1-16,8-11 2 15,4-2 4-15,-1-12 4 16,-5-2 4-16,-7-12 6 16,-6-7 3-16,-10-7 5 15,-5-5 4-15,-11 2 4 0,-8 1 0 16,-12 9 1-16,-3 7-4 16,-10 8 1-16,-1 6-4 15,5 10-5-15,2 0-2 16,8 4-12-16,6 5-2 15,7 2-1-15,3 1-1 16,12 2-2-16,3-6 0 16,8-6-1-16,6-1 1 0,4-10 2 15,1-2 1-15,2-11 4 16,-3-7 2-16,-7-6 4 16,-7-2 5-16,-11 5 7 15,-5 4 4-15,-14 9-13 16,-6 3 25-16,-6 6 2 15,0 3-1-15,5 0 10 16,6-3-28-16,8 0-13 16,7 3-5-16,3-3-5 15,3 3-4-15,-3-3-20 16,0 0-34-16,0 0-147 16</inkml:trace>
  <inkml:trace contextRef="#ctx0" brushRef="#br0" timeOffset="19099.75">22212 16981 841 0,'-19'8'406'0,"-11"14"-118"0,-8 17-163 15,2 21-27-15,13 18-40 16,5-1-24-16,15 1-29 16,6-13-2-16,9-15-20 15,7-7-38-15,11-18-126 16,6-5-122-16</inkml:trace>
  <inkml:trace contextRef="#ctx0" brushRef="#br0" timeOffset="19463.95">22479 17202 731 0,'-6'-6'398'0,"-15"-9"-68"0,0 7-87 16,4 16-90-16,-9 3-49 16,1 13-68-16,1 6-22 15,-3 4-17-15,11 4-5 16,9-2-7-16,8-2-1 16,20-9 2-16,6-4 3 15,10-9 4-15,-2-8 6 0,-8-9 8 16,-6-10 9-16,-9-6 9 15,-10-2 30-15,-9-1 22 16,-10 1 1-16,-12 6-6 16,-6 4-35-16,-3 13-25 15,5 7-75-15,4 7-278 16</inkml:trace>
  <inkml:trace contextRef="#ctx0" brushRef="#br0" timeOffset="19660">22568 17391 903 0,'3'2'466'0,"4"1"-99"16,-1 6-90-16,-6 6-92 15,-6 2-43-15,-5 7-80 0,-4 6-26 16,-3 0-47-16,3 0-77 15,3-8-439-15</inkml:trace>
  <inkml:trace contextRef="#ctx0" brushRef="#br0" timeOffset="19983.84">22749 17158 977 0,'-9'-1'440'0,"-11"2"-213"16,0 8-91-16,4 12-86 16,3 6-29-16,10 5-24 15,4 5-4-15,11-5 0 16,3-5 2-16,9-5 0 15,6-11 4-15,2-11 7 16,-2-6 13-16,-7-12 48 16,-3-5 13-16,-17-1 22 15,0-5-3-15,-16 1-45 16,-15 6-19-16,-13 7-78 0,-7 8-70 16</inkml:trace>
  <inkml:trace contextRef="#ctx0" brushRef="#br0" timeOffset="20287.76">22887 16985 649 0,'8'0'396'0,"6"0"-19"15,2 4-98-15,13 11-90 16,1 5-47-16,10 28-52 16,-2 12-18-16,-18 21 4 15,-13 8 3-15,-28 0-9 16,-11-5-2-16,-10-9-36 15,-5-6-1-15,11-20-189 16</inkml:trace>
  <inkml:trace contextRef="#ctx0" brushRef="#br0" timeOffset="41423.82">20038 12067 1010 0,'1'4'398'0,"-1"11"-243"16,2 9-50-16,0 25-47 15,-1 14 0-15,4 16-30 16,-3 1-11-16,-2-3 0 15,-1-8-1-15,-1-15-50 16,0-4-91-16</inkml:trace>
  <inkml:trace contextRef="#ctx0" brushRef="#br0" timeOffset="41606.51">19984 12125 864 0,'5'-11'417'16,"13"-5"-140"-16,6-5-117 16,17 4-93-16,12 9-23 15,14 0-31-15,11 9-7 16,-1 3-44-16,-10-4-104 16</inkml:trace>
  <inkml:trace contextRef="#ctx0" brushRef="#br0" timeOffset="41806.39">20056 12411 963 0,'3'-4'433'15,"9"-2"-195"-15,15-2-133 16,15 0-5-16,15 3-46 15,3 0-18-15,-3 5-14 16,-9 0-41-16,-9 6-308 16</inkml:trace>
  <inkml:trace contextRef="#ctx0" brushRef="#br0" timeOffset="42011.5">20207 12572 816 0,'8'5'360'15,"15"5"-136"-15,8 3-101 16,14 9-36-16,2 0-14 16,-8 6-37-16,-4 1-8 15,-12-2-113-15,-3-8-129 0</inkml:trace>
  <inkml:trace contextRef="#ctx0" brushRef="#br0" timeOffset="42164.75">20494 12550 1052 0,'-13'9'461'0,"-13"12"-230"15,-4 6-87-15,-3 11-73 16,-1-1-28-16,1-2-32 15,5-2-20-15,6-12-234 16</inkml:trace>
  <inkml:trace contextRef="#ctx0" brushRef="#br0" timeOffset="42444.28">20720 12207 1255 0,'-14'4'481'0,"-20"9"-343"16,4 3-45-16,7 15-57 15,1 6-12-15,14 10-26 16,5 7-6-16,6-2 2 15,11 3 1-15,6-13 5 16,3-3-25-16,6-7-167 16,1-12-230-16</inkml:trace>
  <inkml:trace contextRef="#ctx0" brushRef="#br0" timeOffset="42614.96">20776 12352 1154 0,'0'1'477'0,"6"5"-264"16,5 1-91-16,22 12-77 15,4 4-4-15,2 4-24 16,2 7-6-16,-10-1 27 0,-11-2-99 16,1 5-163-16</inkml:trace>
  <inkml:trace contextRef="#ctx0" brushRef="#br0" timeOffset="42793.9">21024 12370 1243 0,'-3'0'516'0,"-8"4"-318"16,-3 5-64-16,3 11-68 15,-10 3-26-15,-9 3-20 16,1 5-7-16,-9 0-36 15,1 1-66-15,14-3-293 16</inkml:trace>
  <inkml:trace contextRef="#ctx0" brushRef="#br0" timeOffset="43014">21006 12173 1395 0,'4'-2'536'0,"20"5"-382"0,6 11-62 15,8 20-45-15,6 12-13 16,-11 11-11-16,-10 7-3 16,-18 0-6-16,-10-3 10 15,-10-2-137-15,0-5-89 16</inkml:trace>
  <inkml:trace contextRef="#ctx0" brushRef="#br0" timeOffset="43298.9">21404 12381 1201 0,'5'-1'501'0,"2"-5"-282"15,17 6-75-15,10-4-80 16,1 0-18-16,10 3-35 15,-7-2-4-15,-5 4-54 16,-8 2-77-16</inkml:trace>
  <inkml:trace contextRef="#ctx0" brushRef="#br0" timeOffset="43477.93">21441 12532 1328 0,'7'2'506'0,"8"-2"-375"16,12 5-46-16,5-8-33 15,5 3-23-15,3 0-91 16,-2-7-280-16</inkml:trace>
  <inkml:trace contextRef="#ctx0" brushRef="#br0" timeOffset="43837.01">21884 12486 1166 0,'2'0'486'0,"8"-3"-256"15,7 4-83-15,14 1-70 16,7-5-12-16,15 3-44 16,0-3-7-16,-2 2-103 15,-6 1-410-15</inkml:trace>
  <inkml:trace contextRef="#ctx0" brushRef="#br0" timeOffset="47575.28">22657 11908 407 0,'-2'3'292'16,"-2"2"14"-16,-8 0-147 15,1 0-32-15,-11 1-63 16,-2 3-15-16,-6-4-20 16,-2-3-7-16,6 1-14 15,3-1-6-15,7 3-7 16,1-4 0-16,11 3 1 16,1-3 2-16,-1-4 2 15,4 3-7-15,-1 0 9 16,0 0 6-16,1 3 7 15,0 16 8-15,2 39-7 16,2-32-5-16,-4-9-5 16,1 2-1-16,1-16-1 15,6 0 3-15,4-8 1 0,6-4 0 16,8 0-6-16,0-4-6 16,10 14 9-16,-3 4 3 15,-3 6 23-15,-3 11 18 16,-18 2 24-16,-9 6 10 15,-18 4-5-15,-8-4-10 16,-9-14-23-16,-3-5-9 0,4-15-75 16,4-6-62-1,15 1-298-15</inkml:trace>
  <inkml:trace contextRef="#ctx0" brushRef="#br0" timeOffset="47842.08">22339 12366 916 0,'3'2'393'0,"9"0"-174"15,3 2-66-15,18 2-31 16,9-4-16-16,14-2-49 16,7 1-25-16,-1-4-19 0,-3-3 12 15,-7 0-140-15,-8-2-130 16</inkml:trace>
  <inkml:trace contextRef="#ctx0" brushRef="#br0" timeOffset="48259.78">22403 12644 889 0,'-2'-18'374'0,"15"-11"-189"15,1 1-45-15,13 7-46 16,8 9-14-16,-3 11-42 16,6 8-19-16,-10 15-5 15,-8 11 5-15,-22 14 5 16,-16 0 2-16,-10 9-4 16,-9-7-4-16,0-11-13 15,6-4-15-15,-3-21-53 16,7-8-33-16,4-12-36 15,1-9 9-15,22-5 49 0,4-5 52 16,18 5 75-16,9 0 24 16,-1 7 20-16,3 4-9 15,2 7-19-15,-6 4-14 16,2 9-15-16,-3 7-11 16,-10 4-13-16,1 2 3 15,-4 0-107-15,0-6-133 16</inkml:trace>
  <inkml:trace contextRef="#ctx0" brushRef="#br0" timeOffset="48529.78">22931 12237 733 0,'3'-2'419'16,"8"4"-11"-16,7 8-266 16,5 5-22-16,8 13-45 15,2 2-16-15,-1 5-36 16,-9 3-6-16,-5-2-54 15,-3-5-86-15</inkml:trace>
  <inkml:trace contextRef="#ctx0" brushRef="#br0" timeOffset="48739.74">23123 12283 1109 0,'-10'4'524'16,"-11"3"-214"-16,4 6-167 16,-1 0-39-16,-2 3-60 15,-3 0-20-15,-1 7-14 16,-2 2-4-16,4-2-84 16,4 0-96-16</inkml:trace>
  <inkml:trace contextRef="#ctx0" brushRef="#br0" timeOffset="124296.92">23413 12196 483 0,'0'-6'309'16,"1"-4"8"-16,-1 4-51 0,-2 6-79 16,-1 5-38-16,2-5-61 15,0 7-20-15,1 23-22 16,10 42-10-16,-6-35-18 16,-6 1-3-16,2-7-6 15,-3-3-1-15,3-6-1 16,3-3-35-16,-3-11-97 15,0-3-74-15,-2-5-278 16</inkml:trace>
  <inkml:trace contextRef="#ctx0" brushRef="#br0" timeOffset="124457.86">23266 12363 350 0,'0'2'261'0,"-4"-2"49"15,11 3-87-15,9-3-69 16,7-1-26-16,10-3-49 0,4-1-23 16,9 1-33-16,0 1-19 15,-1-1-275-15</inkml:trace>
  <inkml:trace contextRef="#ctx0" brushRef="#br0" timeOffset="125078.89">23776 12256 431 0,'2'-13'248'0,"7"-14"-31"15,-9-2-11-15,0 9-29 16,2 7-7-16,-7 8-28 16,5 6-17-16,-7 12-29 15,0 5-20-15,4 13-17 16,-1 7-5-16,5 10-14 15,-1 0-7-15,-3 3-12 16,1-7-5-16,-2-13-4 16,5-1-3-16,5-14-87 15,-1-1-98-15</inkml:trace>
  <inkml:trace contextRef="#ctx0" brushRef="#br0" timeOffset="125602.87">24126 12124 772 0,'3'-3'390'0,"-3"-4"-141"0,-3 6-92 15,2 1-29-15,0 0-65 16,-2 0-23-16,-20 2-18 16,-29 2-6-16,28 1-8 15,0 1-4-15,7 1-4 16,-2 4 0-16,8 0-1 16,-2-3 0-16,2 5 0 15,2 0 0-15,-4 2 13 16,6 1 11-16,1 0 15 15,4 1 5-15,6-1-7 16,-8-5-9-16,8-2-12 16,5-3-1-16,-3-7 0 15,17 1 0-15,5-2-2 16,4-1-4-16,9 5-4 16,-4 4 5-16,-8 6 14 15,-3 5 5-15,-13 6 23 0,-6 4 13 16,-19 4 17-16,-8 0 9 15,-16-1-9-15,-8-3-16 16,-3-7-24-16,1-7-10 16,12-11-18-16,15-1-13 15,9-9-72-15,0-6-44 16,8-2-111-16,-8-4-90 16</inkml:trace>
  <inkml:trace contextRef="#ctx0" brushRef="#br0" timeOffset="138793.04">1745 7442 640 0,'0'-7'338'15,"1"-10"-57"-15,2 8-66 16,3 9-82-16,0 5-30 15,4 18-57-15,2 7-16 16,3 28 15-16,3 9-4 16,4 19-7-16,1 6-2 15,2-8-19-15,3-4-1 16,-7-29 1-16,0-11 2 0,-3-23 10 16,-4-7 14-16,-3-15 34 15,-5-12 7-15,1-18-2 16,-5-12-12-16,2-25-36 15,4-3-9-15,0-5-15 16,4 5-5-16,3 22-4 16,-7 9-2-16,-4 22-4 15,1 6-9-15,2 16-12 16,-3 7-1-16,10 17 6 16,-1 8 9-16,1 19 11 15,8 10 1-15,-2 11 4 16,0 1 0-16,2-8 3 15,-3-9 1-15,-2-21 1 16,1-11 3-16,-4-14 28 16,-3-12 14-16,1-16 18 0,1-17 1 15,5-28-23-15,3-10-14 16,0-18-17-16,0 1-4 16,-3 11-5-16,-1 7-2 15,-7 25-4-15,-2 16-2 16,-9 18-21-16,-2 10-7 15,-3 11-129-15,1 8-89 16</inkml:trace>
  <inkml:trace contextRef="#ctx0" brushRef="#br0" timeOffset="139062.9">2692 7653 1044 0,'-3'0'476'0,"4"-1"-201"15,11 1-105-15,13-3-115 16,14 2-4-16,18-1-26 15,1 0-11-15,5 0-8 16,-10 1-15-16,-12 1-136 0,-4 0-143 16</inkml:trace>
  <inkml:trace contextRef="#ctx0" brushRef="#br0" timeOffset="139247.84">2781 7819 957 0,'7'1'412'0,"14"-1"-209"15,10 0-18-15,17-2-39 16,-2-2-35-16,-2 1-58 16,-3-3-2-16,-11 1-163 15</inkml:trace>
  <inkml:trace contextRef="#ctx0" brushRef="#br0" timeOffset="140273.34">3913 6982 690 0,'-16'-21'377'15,"-12"-19"-102"-15,1 20-116 16,-2 10-45-16,4 25-72 16,8 14-25-16,-5 22-23 15,7 20-4-15,6 24-7 0,1 18 0 16,19 23 5-16,0 7 4 15,-3 6 6-15,0-4 1 16,-8-6 1-16,0-9 4 16,0-14 2-16,-6-12 21 15,-3-21 20-15,-3-11 8 16,-10-30 17-16,-3-8-9 16,2-19-9-16,0-10-6 0,6-8-23 15,3-7-36-15,7-10-153 16,5-2-343-16</inkml:trace>
  <inkml:trace contextRef="#ctx0" brushRef="#br0" timeOffset="142872.75">3941 8637 518 0,'-8'-2'318'0,"-12"0"-25"16,-2 2-94-16,-1 7-102 15,1 8-30-15,5 9-42 16,5 5-13-16,12 2-16 15,7 0-5-15,16-3 2 16,7-9 6-16,11-13 24 16,-4-11 20-16,-6-17 56 15,-9-6 26-15,-14-9 22 16,-5-1-9-16,-6 1-49 16,-11 2-30-16,-3 16-102 0,-5 2-93 15</inkml:trace>
  <inkml:trace contextRef="#ctx0" brushRef="#br0" timeOffset="143451.74">4230 6788 539 0,'0'-6'362'15,"-1"-3"-21"-15,-8 7-132 16,-5 4-42-16,-10 12-77 16,0 6-31-16,-2 12-34 15,1 6-15-15,16 8-17 0,4 0-3 16,13-3 1-16,12-8 0 16,11-13 4-16,1-9 3 15,12-14 6-15,-3-1 8 16,-15-12 29-16,-9-6 26 15,-23-1 19-15,-17-3-2 16,-10 7-30-16,-3 8-30 16,-2 12-29-16,9 5-39 0,8 8-280 15</inkml:trace>
  <inkml:trace contextRef="#ctx0" brushRef="#br0" timeOffset="143911.73">4510 7491 915 0,'0'0'428'0,"-4"5"-178"0,-4 6-80 15,-3 22-109-15,3 12-10 16,4 22-18-16,6 13-11 16,1 6-7-16,1-9 3 15,4-18-1-15,-6-24-10 16,1-14-65-16,-5-14-22 15,1-12-48-15,1-5-8 16,-6-25 47-16,2-7 17 0,-9-23 45 16,-1-5 20-16,-4-10 27 15,10 4 11-15,10 15 23 16,4 5 17-16,15 19 13 16,2 7-9-16,2 11-22 15,6 3-21-15,15 8-31 16,0-1-1-16,21 5-18 15,6 4-69-15</inkml:trace>
  <inkml:trace contextRef="#ctx0" brushRef="#br0" timeOffset="144138.99">4502 7771 758 0,'0'4'370'15,"1"2"-102"-15,4 1-72 16,26-2-104-16,8-2-9 16,20-3-47-16,10 0-18 15,3 4-109-15,-11 3-212 16</inkml:trace>
  <inkml:trace contextRef="#ctx0" brushRef="#br0" timeOffset="144346">4764 8067 1442 0,'5'0'501'0,"15"5"-438"16,9 0-44-16,14 8-6 16,-2 9-2-16,-6 2 10 15,-5 3-65-15,-8 2-97 16,0-7-127-16</inkml:trace>
  <inkml:trace contextRef="#ctx0" brushRef="#br0" timeOffset="144511.97">5020 8063 1153 0,'-10'5'513'15,"-12"2"-244"-15,-1 9-71 16,-9 6-89-16,-2 1-32 16,-4 9-51-16,-1 0-9 15,8-2-117-15,4 1-118 16</inkml:trace>
  <inkml:trace contextRef="#ctx0" brushRef="#br0" timeOffset="145322.41">5570 7912 447 0,'0'-3'283'0,"-1"-5"0"15,-6-6-17-15,-8 2-47 16,-9-5-34-16,-10 2-50 15,-9 0-19-15,-6 7-51 16,-2 4-16-16,0 9-29 16,10 8-14-16,14 3-11 15,10 5-8-15,11 6-9 16,13-1-3-16,13-3 7 16,6-7 7-16,23-9 10 15,-5-7 3-15,8-12 7 0,-4-4 2 16,-12-17 4-16,3-5 1 15,-13-15-2-15,-3-5-2 16,-9-5-1-16,-9-3 1 16,-9 2 2-16,-2 7 0 15,-3 12 0-15,-1 8 12 16,1 21 2-16,0 8-8 0,-2 17-18 16,7 11-18-16,-1 16-6 15,3 8 2-15,9 14 13 16,-3 4 3-16,12 8 2 15,3 4 2-15,-3-8 4 16,2-7 1-16,0-17-38 16,-1-8-51-16,0-15-271 15</inkml:trace>
  <inkml:trace contextRef="#ctx0" brushRef="#br0" timeOffset="145500.01">5783 7742 1296 0,'8'8'530'16,"8"7"-317"-16,15 10-132 15,4 5-10-15,-2 7-34 16,0 1-13-16,-11-1-5 16,2 1 6-16,-3-12-88 0,-2-3-75 15</inkml:trace>
  <inkml:trace contextRef="#ctx0" brushRef="#br0" timeOffset="145663.97">5995 7785 1270 0,'-12'6'538'0,"-11"10"-303"16,-2 4-60-16,0 9-85 15,0 5-31-15,-4 3-41 16,-5 0-9-16,5-6-42 15,2-7-69-15</inkml:trace>
  <inkml:trace contextRef="#ctx0" brushRef="#br0" timeOffset="145933.47">6418 7786 1659 0,'18'-1'35'0,"-3"1"-8"16,24 1 19-16,7 5-5 15,1 1-21-15,2-2-7 16,-6 1-26-16,-6-3-76 16</inkml:trace>
  <inkml:trace contextRef="#ctx0" brushRef="#br0" timeOffset="146114.99">6420 7954 658 0,'0'7'375'0,"1"-1"-23"16,8 4-125-16,19-8-88 15,3-1-16-15,18 4-56 16,0-1-12-16,0 3-29 16,-1-1-26-16</inkml:trace>
  <inkml:trace contextRef="#ctx0" brushRef="#br0" timeOffset="146824.24">7502 6991 806 0,'-10'-12'321'0,"-15"-12"-180"15,7 15-41-15,-2 16-27 16,4 11-1-16,1 27-43 16,4 19-6-16,11 41-21 15,3 20-6-15,10 25-2 16,-2 5 3-16,-2 1 3 16,-8-9 7-16,-7-11 35 15,-11-10 4-15,-8-20 18 16,-1-4 12-16,-10-19-11 0,4-8 2 15,-5-25-3 1,1-14-8-16,10-26-12 0,3-15-9 16,13-17-70-16,4-6-62 15</inkml:trace>
  <inkml:trace contextRef="#ctx0" brushRef="#br0" timeOffset="147939.04">7666 8648 592 0,'-11'-3'355'15,"-2"-2"-63"-15,-8 6-125 16,-2 7-47-16,0 8-70 16,-2 7-19-16,14 12-25 15,5 3-4-15,19 2 0 16,10-1 1-16,12-13 10 16,7-8 0-16,5-19-5 15,1-8 47-15,-14-12 40 16,-12-10 17-16,-24 0 21 15,-18-2-44-15,-13 5-46 16,-9 3-21-16,8 7-79 16,7 4-75-16</inkml:trace>
  <inkml:trace contextRef="#ctx0" brushRef="#br0" timeOffset="148645.84">7699 6834 639 0,'4'-1'311'16,"1"-2"-118"-16,-2 3-17 15,-4 0-45-15,-1 0-18 16,-6 21-29-16,-15 39-31 16,16-26-37-16,9 0-10 15,13-4-5-15,8-3 0 0,12-9 3 16,3-6 3-16,0-12-16 16,3 0-46-16,-11-10-128 15,-6-3-69-15,-9-8-61 16,-10-5 39-16,-5 0 163 15,-5-1 119-15,-7 7 180 16,5 6 43-16,-5 6 27 16,3 5-40-16,3 8-82 15,-1 6-28-15,3 8-29 16,6 10 2-16,-2 3-2 16,5 8-7-16,3-1-32 15,-8-5-13-15,7 1-10 16,-4-6-12-16,6 0-523 15</inkml:trace>
  <inkml:trace contextRef="#ctx0" brushRef="#br0" timeOffset="149334.87">8641 7524 587 0,'8'-3'321'0,"8"-2"-37"15,-9 5-35-15,-10 0-72 16,-8-5-40-16,-6 7-79 15,-4-2-31-15,-10 1-17 16,0 5-3-16,-6-4-3 0,3 7 0 16,0-7-1-16,2 1-2 15,9 0-2-15,0-5-3 16,4 8-4-16,7 5-1 16,2 5-3-16,2 6-2 15,8 3-4-15,-3 3 2 16,5-1 5-16,4 0 4 15,4-8 8-15,9-4 3 0,4-8 3 16,3-4 0-16,10-4-2 16,2-2-2-16,4 6-4 15,7 5-2-15,-6 12-1 16,-6 3 4-16,-18 10 22 16,-16 2 18-16,-23 2 27 15,-6 7 3-15,-16-7-9 16,-4-4-13-16,0-13-18 15,-3-13-4-15,8-14-17 16,9-3-26-16,7-12-49 16,5-1-31-16,14-3-82 15,1-2-37-15,17 7-167 16</inkml:trace>
  <inkml:trace contextRef="#ctx0" brushRef="#br0" timeOffset="150347.97">9722 7882 1127 0,'-9'-10'489'0,"-12"-11"-249"15,-7 0-50-15,-14-1-71 16,-3 4-26-16,-2 6-50 16,0 8-21-16,9 12-29 15,5 5-10-15,13 13-13 16,5 3 0-16,10 3 4 16,11 6 1-16,8-6 13 0,9 1 5 15,7-14 8-15,-2-8 5 16,11-11 5-16,-1-9 2 15,0-17 3-15,0-8 1 16,-3-15-2-16,0-2 0 16,-12-10 1-16,-7 3 2 15,-17-8 1-15,-9-3 1 16,0 10 8-16,0 7 6 0,2 21 3 16,3 10-4-16,-5 21-26 15,2 5-11-15,3 22-18 16,4 8-1-16,7 11 5 15,5 11 3-15,3 1 5 16,-1 13 4-16,0 5 6 16,-5-4 3-16,-1-8 23 15,1-15-52-15,0-20-154 16,7-8-238-16</inkml:trace>
  <inkml:trace contextRef="#ctx0" brushRef="#br0" timeOffset="150545.79">9890 7748 1318 0,'0'4'527'16,"3"3"-317"-16,13 10-129 0,10 7-21 16,10 10-15-16,-8 6-10 15,15 3-18-15,-3 2-3 16,-11-7-19-16,9-6-32 15,-23-8-105-15,-5-6-91 16</inkml:trace>
  <inkml:trace contextRef="#ctx0" brushRef="#br0" timeOffset="150693.93">10148 7838 1146 0,'-10'0'545'0,"-16"3"-203"16,1 4-82-16,-6 12-102 15,-5 8-34-15,-1 6-61 16,-3 4-22-16,5 3-39 16,3-3-30-16</inkml:trace>
  <inkml:trace contextRef="#ctx0" brushRef="#br0" timeOffset="154211.99">8960 7852 965 0,'2'4'438'0,"0"-2"-190"16,0 1-66-16,-2-3-81 16,0 0-29-16,0 0-72 15,0 0-122-15</inkml:trace>
  <inkml:trace contextRef="#ctx0" brushRef="#br0" timeOffset="154860.56">10862 7697 884 0,'-7'-3'421'0,"-3"3"-170"0,5 9-78 16,-1 19-104-16,5 10-22 16,3 21-27-16,4 3-8 15,2 3-4-15,1-11 2 16,0-15-76-16,-4-12-116 16</inkml:trace>
  <inkml:trace contextRef="#ctx0" brushRef="#br0" timeOffset="155006.31">10609 7863 913 0,'8'-2'395'0,"21"2"-195"16,9 2-112-16,22 2-61 16,11-2-9-16,12 0-44 15,11 0-181-15</inkml:trace>
  <inkml:trace contextRef="#ctx0" brushRef="#br0" timeOffset="155486.77">11875 7110 903 0,'-23'-9'375'0,"-21"-6"-210"15,7 11-64-15,7 11-51 16,12 13-15-16,-1 18-26 16,4 11-7-16,8 41-7 15,3 12 0-15,7 29 1 16,4 11 2-16,-3 5 3 15,-1 1 3-15,-5-5 2 16,-11-7 1-16,-3-17 2 16,-7-13 0-16,-6-19 3 15,1-9 2-15,-4-21 5 16,1-7 2-16,-1-24 5 16,2-12-10-16,8-20-205 0</inkml:trace>
  <inkml:trace contextRef="#ctx0" brushRef="#br0" timeOffset="156008.62">11793 8749 1095 0,'-2'8'435'0,"-6"13"-288"16,3 3-33-16,4-2-54 15,2 1-16-15,13-9-26 16,-1-5-5-16,12-5-8 16,-1-4-36-16,1-11-118 15,-1-4-108-15</inkml:trace>
  <inkml:trace contextRef="#ctx0" brushRef="#br0" timeOffset="156146.87">11960 8664 716 0,'-4'0'366'0,"-3"3"-92"15,0 10-56-15,-2 11-79 16,0 10-23-16,5 13-51 16,2 4-16-16,5 6-27 15,2-1-6-15,5-14-5 16,2-6-21-16,-2-15-193 15</inkml:trace>
  <inkml:trace contextRef="#ctx0" brushRef="#br0" timeOffset="156999.87">12290 6841 675 0,'-12'-3'374'16,"-11"-2"-81"-16,6 4-117 15,0 3-35-15,-4 10-56 16,3 7-30-16,-8 15-26 16,5 4-16-16,10 7-13 15,5 0 0-15,17-4-2 16,3-3 2-16,13-12 1 0,2-9 3 15,2-14 7-15,-3-8 3 16,-8-9 26-16,-7-3 23 16,-15-4 30-16,-7 0 6 15,-19 5-21-15,4 5-24 16,-18 7-36-16,4 5-12 16,5 7-39-16,2 0-71 15</inkml:trace>
  <inkml:trace contextRef="#ctx0" brushRef="#br0" timeOffset="158510.84">12965 7188 554 0,'0'-4'286'15,"-12"-3"-101"-15,-15 9-27 16,-21 22-45-16,-7 18-28 0,-12 38-9 16,-3 23-5-16,13 39-16 15,5 18-10-15,29 9-19 16,14-7-9-16,26-8-8 16,13-25 0-16,17-29 2 15,7-20-11-15,16-38-156 16</inkml:trace>
  <inkml:trace contextRef="#ctx0" brushRef="#br0" timeOffset="158762.99">12937 7738 683 0,'15'5'349'0,"13"5"-78"16,27-1-158-16,9-1-26 16,12-5-38-16,3-5-18 15,-3 0-68-15,-2-1-230 16</inkml:trace>
  <inkml:trace contextRef="#ctx0" brushRef="#br0" timeOffset="159274.65">13952 7353 672 0,'7'-1'315'0,"6"-5"-122"16,-6 6-29-16,-7 0-44 15,-6 0-18-15,-9 2-35 16,-4 0-17-16,-5 0-24 15,0 0-8-15,-3-4-8 0,1 0-2 16,1-1-4-16,3 3-3 16,1 5-5-16,4 8-3 15,2 6 0-15,2 6 7 16,2 3 7-16,-1-5 2 16,6-4 1-16,2-3-5 15,7-9-2-15,5 0 2 16,4-7 4-16,1-6 0 0,12 4-4 15,3-1-2-15,12 10-3 16,0 4-1-16,-2 5 0 16,-2 1 1-16,-14 3 2 15,-6 3 7-15,-17-1 23 16,-11 1 11-16,-12-8 11 16,-6-4 1-16,-7-10-19 15,0-3-10-15,4-8-64 16,7-4-69-16,7 0-336 15</inkml:trace>
  <inkml:trace contextRef="#ctx0" brushRef="#br0" timeOffset="159481.81">13628 7774 1002 0,'7'0'408'0,"23"0"-250"0,9 1-31 16,20 1-35-16,13-1-30 15,8 3-41-15,-1 2-6 16,-5-1-54-16,-9 3-98 16</inkml:trace>
  <inkml:trace contextRef="#ctx0" brushRef="#br0" timeOffset="159842.76">13701 8035 1217 0,'3'-6'448'0,"10"-11"-348"16,17 5-37-16,14 3-27 15,11 6-8-15,5 10-17 16,-6 10-2-16,-25 8 7 16,-17 2 5-16,-33 10 10 15,-15 1 1-15,-17 5-7 16,-4-5-5-16,0-7-7 16,3-6-1-16,11-13-4 15,10-7-5-15,16-12-8 0,6-4-8 16,13-6-7-16,10 1-1 15,12 1 6-15,10 3 8 16,14 11 10-16,0 5 4 16,4 11 0-16,0 2-2 15,-8 5 2-15,1 1-28 16,-7-7-211-16</inkml:trace>
  <inkml:trace contextRef="#ctx0" brushRef="#br0" timeOffset="160080.87">14325 7697 1094 0,'4'0'458'16,"7"0"-237"-16,16 10-153 15,8 12-20-15,6 5-12 16,1 7-5-16,-12 7-11 16,-2 1 1-16,-8 1-129 15,-2-2-182-15</inkml:trace>
  <inkml:trace contextRef="#ctx0" brushRef="#br0" timeOffset="160259.84">14615 7680 1305 0,'-21'2'538'15,"-17"10"-335"-15,-1 3-56 16,-6 8-74-16,5 11-25 0,1 4-29 16,0 1-8-16,7 1-112 15,4-6-39-15</inkml:trace>
  <inkml:trace contextRef="#ctx0" brushRef="#br0" timeOffset="160664.79">15064 7588 742 0,'0'-2'436'0,"-4"-10"-60"15,-2 9-108-15,-3 10-132 16,-1 8-45-16,4 24-48 16,0 8-4-16,6 13-9 15,2 4-5-15,3-4-7 16,5-4 2-16,-6-16-100 15,5-6-96-15</inkml:trace>
  <inkml:trace contextRef="#ctx0" brushRef="#br0" timeOffset="160802.87">14846 7763 1063 0,'10'0'419'16,"11"-1"-264"-16,17 1-119 15,14 4-17-15,17-1-12 16,-1 1-10-16,4 0-420 16</inkml:trace>
  <inkml:trace contextRef="#ctx0" brushRef="#br0" timeOffset="161065.84">15487 7825 832 0,'-2'-10'382'15,"3"-7"-152"-15,-1-7-36 0,5-6-39 16,2-1-12-16,3-4-38 16,-1-2-21-16,1 12-25 15,2 4-7-15,-9 8 0 16,1 10-4-16,-4 6-26 16,0 8-12-16,0 13-16 15,2 11-2-15,1 11 5 16,0 7 2-16,-1 10 1 15,-3-3 3-15,4-6 3 16,-3-6 4-16,0-18-65 16,3-6-60-16</inkml:trace>
  <inkml:trace contextRef="#ctx0" brushRef="#br0" timeOffset="161550.01">16087 7692 715 0,'-2'-7'407'0,"-4"-6"-39"16,3 5-234-16,-12 0-38 0,2 2-49 15,-3 1-14-15,-12-2-15 16,-3 1-6-16,-2 3-6 16,2 0-5-16,2 3-2 15,5 7-3-15,1 4-3 16,0 1 1-16,1 5-2 16,0 2 1-16,5-1 5 15,0 4 3-15,6-6 4 16,3 2 1-16,4-8-3 15,8-2-1-15,10-8-1 16,5-3 0-16,16-5-3 16,5-2-3-16,15 9-1 15,7 2-1-15,-9 12 3 16,-6 7 1-16,-18 6 4 16,-17 3 5-16,-15 2 41 15,-11 1 15-15,-17 0 13 16,-11-2 2-16,-9-6-36 15,-8-12-13-15,6-12-52 0,11-6-65 16,17-19-430-16</inkml:trace>
  <inkml:trace contextRef="#ctx0" brushRef="#br0" timeOffset="161848.77">16123 7190 1056 0,'3'-11'485'0,"13"-4"-237"16,10 13-84-16,11 28-98 16,10 24-34-16,12 41-13 15,2 17 2-15,-3 42 1 16,-4 30 0-16,-29 2-3 15,-19 15-2-15,-31-17-1 16,-18-29-1-16,-10-23-2 16,0-24 1-16,8-30 3 15,2-14 3-15,5-26-16 16,10-12-38-16,6-24-135 16</inkml:trace>
  <inkml:trace contextRef="#ctx0" brushRef="#br0" timeOffset="162518.23">17010 7988 773 0,'0'-10'376'16,"6"-6"-135"-16,-6-6-89 15,-2-1-21-15,-5-3-23 16,-6 0-18-16,-8 5-28 16,-9 6-19-16,-4 15-32 15,-2 6-10-15,-1 19-17 0,4 6-3 16,11 9 1-16,8-1 0 15,17-9 7-15,10-1 4 16,13-12 6-16,6-8 2 16,8-10 7-16,-1-16 1 15,1-12 1-15,-2-5 2 16,-3-11-1-16,-4-2 2 0,-7-9 1 16,-3-4-1-16,-6-7-1 15,1-1 1-15,-7 9 13 16,-6 6 8-16,-8 21 16 15,-1 12 2-15,-9 14-18 16,5 9-15-16,4 15-25 16,-4 3-4-16,9 19-2 15,1 11 6-15,1 10 5 16,1 11 1-16,4 9 0 16,-4 1 3-16,5-7 1 15,0-10 3-15,6-21-49 16,6-12-56-16</inkml:trace>
  <inkml:trace contextRef="#ctx0" brushRef="#br0" timeOffset="162731.4">17274 7810 1147 0,'7'5'514'0,"7"6"-233"15,11 11-136-15,7 6-22 16,9 10-44-16,2 4-22 16,-3-5-30-16,-2-1-5 15,-11-11-30-15,-4-7-49 16,-3-5-136-16,-7-9-141 0</inkml:trace>
  <inkml:trace contextRef="#ctx0" brushRef="#br0" timeOffset="162896.84">17579 7796 793 0,'-9'-1'531'16,"-11"1"20"-16,-5 10-288 15,3 10-50-15,-19 15-83 16,-3 6-30-16,-3 10-47 16,-4 5-16-16,9-4-29 15,4-3-52-15</inkml:trace>
  <inkml:trace contextRef="#ctx0" brushRef="#br0" timeOffset="164281.29">1493 10020 692 0,'5'1'326'0,"9"4"-106"16,15-3-116-16,5 1-1 15,24 2-41-15,3 0-22 0,2 1-31 16,4 1-16-16,-16-2-172 15</inkml:trace>
  <inkml:trace contextRef="#ctx0" brushRef="#br0" timeOffset="164486.91">1550 10156 651 0,'2'2'339'16,"4"1"-80"-16,16 1-66 16,5-4-21-16,24-2-30 15,7-1-35-15,1-1-55 16,3 1-19-16,-15 2-31 16,-10 1-69-16</inkml:trace>
  <inkml:trace contextRef="#ctx0" brushRef="#br0" timeOffset="165970.87">2803 9718 559 0,'1'0'317'15,"-1"-2"-11"-15,0 1-46 16,-1 0-55-16,0 0-41 15,0 0-90-15,-1 0-32 16,-24-2-30-16,-36-5-6 0,23 5-2 16,-2 0-2-16,7 2-5 15,4 1-4-15,8 5-6 16,3 4-3-16,8 8-1 16,2 1 0-16,0 2 1 15,7 4 0-15,6 2 4 16,5 5 3-16,7 0 5 15,-5-1 3-15,-2-2 1 16,-6-10 3-16,-1-7 2 16,5-2 1-16,1-9 3 15,7-3-1-15,6-3-5 16,6 1-5-16,7 7-8 16,3 10 3-16,-1 12 6 15,-9 5 10-15,-14 3 28 16,-7 4 9-16,-19 6 11 15,-12-2-5-15,-13-2-15 16,-9-3-6-16,-4-17-7 0,6-8-6 16,2-17-61-16,9-10-27 15,7-11-83-15,7 0-54 16,18 0-278-16</inkml:trace>
  <inkml:trace contextRef="#ctx0" brushRef="#br0" timeOffset="166197">2906 10006 1054 0,'12'3'428'0,"18"5"-259"16,6 8-66-16,9 9-42 15,3 7-21-15,-7 6-21 16,-6-1-5-16,-8 0-37 16,-7-10-63-16,-2-6-318 15</inkml:trace>
  <inkml:trace contextRef="#ctx0" brushRef="#br0" timeOffset="166388.12">3224 10016 893 0,'-9'2'452'0,"-8"0"-135"16,-5 9-153-16,-4 1-40 15,-4 8-53-15,-8 2-21 16,-2 6-28-16,2 5-7 16,-7-1-6-16,2-1-30 15,5-5-117-15,4-7-161 16</inkml:trace>
  <inkml:trace contextRef="#ctx0" brushRef="#br0" timeOffset="166809.18">3515 9417 842 0,'-4'0'437'0,"-3"7"-131"0,2 10-101 16,2 22-115-16,2 15-26 15,1 28-4-15,-1 20-9 16,-9 23-14-16,2 15 0 16,0 11-22-16,-7-9-2 0,11-12-3 15,-2-17 1-15,2-27-1 16,7-11 3-16,-1-23 1 15,1-5 0-15,-3-20 1 16,0-8-47-16,2-14-185 16</inkml:trace>
  <inkml:trace contextRef="#ctx0" brushRef="#br0" timeOffset="167271.81">3789 10913 612 0,'-10'-2'430'0,"-11"2"55"15,-3 2-203-15,-2 7-149 16,2 6-48-16,1 5-62 15,7 5-15-15,5 1-12 16,10 4-6-16,10-5-1 16,7-8 3-16,14-6 11 15,-1-11 11-15,5-10 24 16,-3-1 9-16,-9-5 7 16,-3-3 3-16,-14 0-11 15,-5-3-8-15,-13 0-23 16,-4 1-63-16,-6-2-541 15</inkml:trace>
  <inkml:trace contextRef="#ctx0" brushRef="#br0" timeOffset="167942.8">3790 9354 646 0,'0'2'373'0,"0"-1"-34"16,-1 8-149-1,1 5-26-15,-1 9-32 0,-2 1-21 16,3 3-51-16,4-2-20 16,6-7-23-16,6 2-4 15,8-6-3-15,1-5 1 16,-1-6 3-16,-2-1 3 15,-5-4-30-15,-5-6-36 16,-7-7-88-16,-4-3-67 16,-1-5-123-16,4 4-24 15,-4-7 69-15,0 3 75 0,-2 4 215 16,-2 1 91-16,3 15 64 16,1 3 22-16,0 8-15 15,0 8-9-15,-1 8-1 16,-6 0-13-16,5 10-17 15,-1-4-16-15,3 5-40 16,7 6-19-16,2-7-29 16,-2 1-17-16</inkml:trace>
  <inkml:trace contextRef="#ctx0" brushRef="#br0" timeOffset="168473.87">4357 10033 870 0,'-5'2'501'16,"-2"4"-14"-16,-1 11-342 15,3 9-40-15,1 11-41 16,2 3-11-16,3 9-24 0,1-1-8 16,3 1-8-16,1-6-1 15,-2-10-52-15,1-7-61 16,-2-11-187-16</inkml:trace>
  <inkml:trace contextRef="#ctx0" brushRef="#br0" timeOffset="168681.84">4110 10279 693 0,'12'-1'386'15,"5"-3"-31"-15,19 2-201 16,11 1-4-16,18 1-40 15,6 1-26-15,-4 1-42 16,-2 1-13-16,-15-3-94 16</inkml:trace>
  <inkml:trace contextRef="#ctx0" brushRef="#br0" timeOffset="170835.93">5263 9439 707 0,'-15'17'306'0,"-22"27"-159"15,-4 23-37-15,-1 36-21 16,3 25-12-16,15 37-21 15,18 13-11-15,19-1-31 16,13-7-5-16,15-26-1 16,-1-22 2-16,13-25 8 15,5-13-38-15,4-16-319 16</inkml:trace>
  <inkml:trace contextRef="#ctx0" brushRef="#br0" timeOffset="172869.79">5534 10183 992 0,'2'0'414'0,"13"-1"-219"15,12 0-77-15,18 0-45 16,10-1-20-16,18 2-34 16,2 2-77-16</inkml:trace>
  <inkml:trace contextRef="#ctx0" brushRef="#br0" timeOffset="173495.76">6583 9736 659 0,'-2'-1'293'0,"-4"-3"-140"16,-2 2-23-16,-3 0-33 15,-6-1-16-15,-4 0-27 16,4 2-13-16,-7 1-16 16,-4 1-6-16,7 6 5 15,-6-1-2-15,3 1-4 16,8 2-3-16,0-1-14 15,-3-1-1-15,11 4 5 16,1 2 7-16,1 1 12 16,5 3 9-16,-1 2 0 15,1-2-3-15,3-1-11 16,4-1-6-16,3-3-5 16,1-4-2-16,4-1 0 15,6-3-1-15,1 0-1 16,5-1-2-16,8-2-1 15,-1 3-1-15,2 1 0 0,-2 3 1 16,-11 5 22-16,-11 2 30 16,-15 0 42-16,-13-1 11 15,-13 2-11-15,-5-4-26 16,-2-5-37-16,0-3-23 16,1-7-113-16,0-3-83 15</inkml:trace>
  <inkml:trace contextRef="#ctx0" brushRef="#br0" timeOffset="173829.65">6113 10159 825 0,'0'0'373'0,"6"0"-143"15,10 1-35-15,19 0-44 16,14-2-11-16,20 1-53 15,6 3-24-15,10-1-40 0,3 6-9 16,-9-1-3-16,-1-3 8 16,-15 1-81-16,-13-4-69 15,-21 0-400-15</inkml:trace>
  <inkml:trace contextRef="#ctx0" brushRef="#br0" timeOffset="174242.91">6430 10326 854 0,'0'-1'440'0,"-1"1"-132"0,1 9-82 15,-13 5-87-15,-1 9-35 16,-2 6-38-16,5 2-21 15,7-1-30-15,2-6-7 16,12-4-6-16,5-4 1 16,4-9 3-16,6-1 3 15,3-5 0-15,-3-2-2 16,5-3-46-16,-1 1-46 16,-7-6-183-16,-3-5-289 0</inkml:trace>
  <inkml:trace contextRef="#ctx0" brushRef="#br0" timeOffset="174409.93">6601 10334 832 0,'-4'-3'470'16,"-7"-5"-101"-16,4 12-158 15,1 10-45-15,-2 12-72 16,3 6-23-16,4 7-26 16,1 8-11-16,2-3-15 15,-2 1-4-15,-3-3-3 16,-3-8-10-16,6-5-124 15,4-2-129-15</inkml:trace>
  <inkml:trace contextRef="#ctx0" brushRef="#br0" timeOffset="174714.96">7047 10026 1273 0,'0'3'527'0,"3"3"-310"16,6 4-57-16,11 8-67 15,1 5-10-15,12 11-27 16,2 5-15-16,-1 0-19 16,-1 0-4-16,-10-4-62 15,0-4-39-15,-8-8-184 16</inkml:trace>
  <inkml:trace contextRef="#ctx0" brushRef="#br0" timeOffset="174918.99">7366 10093 988 0,'-9'3'504'0,"-18"-1"-154"16,-4 0-107-16,-1 9-115 0,-6 0-41 16,-3 10-47-16,-1 4-14 15,-1 6-16-15,-1-1-5 16,9 2-24-16,9-1-44 15,4-9-142-15,5-3-149 16</inkml:trace>
  <inkml:trace contextRef="#ctx0" brushRef="#br0" timeOffset="175311.65">7364 9795 814 0,'1'-7'407'0,"7"-6"-110"16,5 0-64-16,4 7-81 15,7 4-24-15,4 5-50 16,-1 5-10-16,-9 3-9 16,-6 2 3-16,-14 9 10 15,-7 3-3-15,-14 5-13 16,-1 4-16-16,1-4-27 0,10-4-4 16,8-6-4-16,9-6 0 15,10-11 1-15,-1-4-1 16,23-1-1-16,-1-3-1 15,9 7-1-15,2 4-1 16,-11-2-15-16,-3 0-32 16,-12-6-125-16</inkml:trace>
  <inkml:trace contextRef="#ctx0" brushRef="#br0" timeOffset="176451.93">7971 10068 834 0,'4'-1'418'16,"0"-4"-138"-16,0 5-57 0,-5 0-85 15,1 0-38-15,-2 23-53 16,2 46-5-16,2-18-18 15,-1 2-6-15,0-3-4 16,-1-8-1-16,-2-13-93 16,-1-1-87-16</inkml:trace>
  <inkml:trace contextRef="#ctx0" brushRef="#br0" timeOffset="176596.41">7821 10233 1056 0,'3'-2'429'0,"13"-2"-275"16,6 4-50-16,25 4-66 15,12 0-12-15,18 3-18 16,8-1-60-16</inkml:trace>
  <inkml:trace contextRef="#ctx0" brushRef="#br0" timeOffset="176923.6">8412 10237 1001 0,'8'-10'395'0,"10"-16"-267"15,8 0-28-15,-6-7-22 16,0-1-2-16,-6-3-3 16,-4-2-1-16,-2 7-2 15,-2 3-4-15,-4 16-4 16,-3 7-7-16,-5 17-26 16,-1 11-10-16,3 14-19 15,1 8 0-15,5 12 1 16,1 4 1-16,2 2 4 15,-1-2 1-15,4-11-12 16,3-9-59-16</inkml:trace>
  <inkml:trace contextRef="#ctx0" brushRef="#br0" timeOffset="177403.16">9010 10014 772 0,'6'-4'400'16,"-2"-3"-104"-16,0-1-81 0,-4 8-90 16,-6 0-32-16,-8 3-44 15,-5-1-20-15,-8 4-18 16,-4-3-3-16,4 3-4 15,-1 0 0-15,1-3-4 16,8 4-2-16,-1 1-3 16,4 5 0-16,7 2 1 15,-3 1 1-15,2-3 0 16,6-4 1-16,3-6 2 16,2-1 2-16,11-4 3 15,-3-3-1-15,12 0-4 16,-1-1-1-16,10 5-7 15,5 3-3-15,4 6 1 16,5 11 0-16,-6 7 7 16,-1 3 4-16,-16 7 17 15,-11-3 11-15,-17 5 36 16,-10-2 14-16,-15 1 9 0,-10-6-4 16,-4-8-28-16,3-5-14 15,4-18-26-15,7-4-25 16,6-12-92-16,7-5-66 15</inkml:trace>
  <inkml:trace contextRef="#ctx0" brushRef="#br0" timeOffset="177661.73">9279 10151 1158 0,'7'2'510'0,"6"9"-242"16,6 5-92-16,5 9-62 16,3 4-34-16,5 9-39 15,0 5-15-15,-4-6-26 16,-4 2-43-16,-10-12-109 15,-4-8-80-15</inkml:trace>
  <inkml:trace contextRef="#ctx0" brushRef="#br0" timeOffset="177837.7">9546 10210 1219 0,'-10'-1'536'16,"-13"1"-275"-16,1 2-53 15,-6 8-104-15,3 6-30 16,-4 8-50-16,2 7-10 0,0 4-8 16,1 6-1-16,-7-7-63 15,-5-4-67-15</inkml:trace>
  <inkml:trace contextRef="#ctx0" brushRef="#br0" timeOffset="178409.65">9814 9413 1069 0,'5'14'391'0,"14"32"-288"16,5 21-61-16,15 53 15 16,2 24 15-16,-8 24 7 15,-8 20-8-15,-28-6-18 16,-17-11-8-16,-15-15-10 16,-12-25-4-16,15-29-8 15,16-53-2 1,8-25-4-16,1 2-2 0,-15 35-15 0,8-14-55 15,2-19-246-15</inkml:trace>
  <inkml:trace contextRef="#ctx0" brushRef="#br0" timeOffset="182486.87">10347 9312 703 0,'3'-5'359'16,"0"-5"-138"-16,-2 20-110 16,0 19-34-16,3 31-40 15,0 22 2-15,1 42-3 16,5 20-7-16,-5 25-10 15,-5 7-2-15,-1 6-3 16,-7-10 0-16,0-19 1 16,5-14-1-16,0-34 1 15,-4-20 0-15,7-21-1 0,0-13 1 16,0-21 5-16,5-4-24 16,-2-22-138-16</inkml:trace>
  <inkml:trace contextRef="#ctx0" brushRef="#br0" timeOffset="183021.84">10531 11076 1046 0,'-2'4'482'16,"1"3"-210"-16,-11 4-98 15,-1 6-30-15,-3 7-42 16,0 4-28-16,12-1-40 16,7-1-15-16,8-10-14 0,5-2-2 15,11-9 0-15,-1-1 0 16,5-4-24-16,-1-4-32 16,-4-5-99-16,-7-7-56 15,2-4-172-15,-4-4-88 16,-5-1 31-16,1 1 58 15,-11 3 331-15,-1 6 191 0,-1 8 165 16,-2 6 31 0,-5 4-69-16,1 4-55 0,-2 13-61 15,1 5-21-15,0 12-50 16,0 3-16-16,3 7-30 16,2 1-12-16,0 0-12 15,1-3 19-15,0-9-146 16,0-7-213-16</inkml:trace>
  <inkml:trace contextRef="#ctx0" brushRef="#br0" timeOffset="183534.07">10860 9244 736 0,'-16'1'356'15,"-17"1"-118"-15,-1 13-146 16,7 12-34-16,2 11-33 15,10 9-9-15,15 11-16 16,10-5-1-16,9-8 0 16,7-7 1-16,6-16 11 15,-2-9 11-15,-1-6 60 16,-5-8 43-16,-16-10 57 16,-8-1 15-16,-18-6-23 15,-9 4-41-15,-11 3-63 16,-1 2-29-16,4 6-74 0,5 3-59 15,14 2-550-15</inkml:trace>
  <inkml:trace contextRef="#ctx0" brushRef="#br0" timeOffset="184330.53">1515 12228 851 0,'0'3'378'0,"3"3"-166"16,6-2-54-16,10 0-54 15,10-1-19-15,13-2-43 16,6-1-14-16,5-1-16 16,-7 0-3-16,-4-1-129 15,-10-1-147-15</inkml:trace>
  <inkml:trace contextRef="#ctx0" brushRef="#br0" timeOffset="184495.77">1611 12388 930 0,'10'0'417'15,"18"-3"-193"-15,3 2-60 16,15 0-68-16,-8-1-32 0,-1 3-50 16,-2 2-67-16</inkml:trace>
  <inkml:trace contextRef="#ctx0" brushRef="#br0" timeOffset="185930">2395 12194 815 0,'-5'-15'338'0,"4"-16"-180"15,8 1-57-15,20 7-17 16,11 3-1-16,7 13-17 16,3 7-16-16,-1 19-20 15,-5 9 5-15,-19 17 32 16,-14 6 8-16,-21 11 3 15,-12 5-9-15,-16-2-31 0,-7-1-7 16,-8-17-6-16,-2-9 1 16,5-25-12-16,9-10-10 15,12-14-15-15,10-8-10 16,21-2-1-16,0 1 4 16,17 3 11-16,8 2 6 15,11 14 7-15,14 4 3 16,0 11-4-16,-2 6-2 0,-4 2 0 15,-6 1 5-15,-2 0-145 16,1-2-395-16</inkml:trace>
  <inkml:trace contextRef="#ctx0" brushRef="#br0" timeOffset="186274.84">3060 12143 1057 0,'-15'-3'482'0,"-14"3"-209"15,-1 5-90-15,-3 8-100 16,3 9-32-16,1 10-51 16,6 6-10-16,8 13-9 15,9 4 1-15,17 4 5 16,8-3 3-16,18-15 3 0,-1-10 3 15,9-15 2-15,-1-10 2 16,-2-10 6-16,8-6 5 16,-14-17 9-16,-5-7 4 15,-19-11 8-15,-10-6 7 16,-14 0 13-16,-9 0 0 16,-12 2-9-16,1 6-11 0,2 12-25 15,4 9-36-15,14 17-142 16,0 10-98-16</inkml:trace>
  <inkml:trace contextRef="#ctx0" brushRef="#br0" timeOffset="186489.87">3432 12396 1241 0,'15'0'512'15,"7"0"-315"-15,15 2-111 16,2-1-18-16,14 7-42 16,7 0-20-16,-3-3-122 15</inkml:trace>
  <inkml:trace contextRef="#ctx0" brushRef="#br0" timeOffset="186904.55">3228 12231 905 0,'-19'11'434'0,"-18"10"-168"16,-2 15-130-16,3 9-41 15,-3 10-58-15,4 0-22 16,7-7-82-16,4-9-61 15</inkml:trace>
  <inkml:trace contextRef="#ctx0" brushRef="#br0" timeOffset="187468.57">4098 12139 877 0,'-18'2'376'0,"-15"13"-196"16,-3 7-56-16,8 15-57 16,2 9-19-16,13 15-29 15,9 1-9-15,14-1-6 16,19-4-3-16,9-22 1 16,8-8 4-16,12-22 8 15,-8-7 5-15,3-14 39 16,-5-10 14-16,-14-8 22 15,-6-8 20-15,-23-4-2 16,-9 2-8-16,-27 1-21 16,-7 6-25-16,-13 10-42 15,-2 7-14-15,6 11-75 0,8 6-73 16</inkml:trace>
  <inkml:trace contextRef="#ctx0" brushRef="#br0" timeOffset="187668.27">4229 12247 796 0,'-8'9'432'16,"-6"7"-109"-16,-11 11-125 15,-5 7-49-15,-4 9-55 16,4 5-29-16,5 0-35 15,5-6-9-15,5-5-152 16</inkml:trace>
  <inkml:trace contextRef="#ctx0" brushRef="#br0" timeOffset="188653.9">5042 12091 765 0,'-5'6'436'0,"-3"3"-49"15,0 21-203-15,2 13-31 16,9 16-55-16,-1 5-19 16,7 0-42-16,-1-7-10 15,0-9-9-15,5-10-13 0,-5-16-81 16,0-9-73-16</inkml:trace>
  <inkml:trace contextRef="#ctx0" brushRef="#br0" timeOffset="188815.97">4767 12359 741 0,'2'1'418'0,"6"-1"4"16,10 0-206-16,24 1-101 15,9 0-4-15,23 2-50 16,6-1-24-16,-1-2-45 16,2-2-71-16</inkml:trace>
  <inkml:trace contextRef="#ctx0" brushRef="#br0" timeOffset="-183431.4499">5800 11654 741 0,'-28'19'352'0,"-20"14"-137"15,-1 29-80-15,-2 20-12 16,6 24-22-16,1 17-23 16,22 21-32-16,14 1-27 0,29-6-22 15,23-9 0-15,26-31 3 16,18-15 3-16,7-28 13 16,-3-12-83-16</inkml:trace>
  <inkml:trace contextRef="#ctx0" brushRef="#br0" timeOffset="-180798.8295">5698 12305 695 0,'-1'1'348'16,"6"8"-81"-16,7 5-60 15,19 2-61-15,11 5-22 16,7-4-56-16,5-3-21 0,1-10-48 16,0-2-89-16</inkml:trace>
  <inkml:trace contextRef="#ctx0" brushRef="#br0" timeOffset="-180485.54">6229 12154 724 0,'-1'0'398'0,"-2"1"-79"16,0 6-134-16,2-7-101 0,-1 5-23 16,-6 21-23-16,-11 27-14 15,21-20-21-15,4-1-2 16,8-4 1-16,7 0-1 16,2-12 2-16,0-7 1 15,5-7-58-15,-1-2-70 16</inkml:trace>
  <inkml:trace contextRef="#ctx0" brushRef="#br0" timeOffset="-180303.61">6417 12159 683 0,'-4'3'367'0,"0"7"-75"16,1 7-81-16,-1 12-81 15,5 7-24-15,-4 8-40 16,3 6-22-16,0 7-25 15,2-2-5-15,5-8-5 16,0-8-5-16,5-15-128 16,-3-4-248-16</inkml:trace>
  <inkml:trace contextRef="#ctx0" brushRef="#br0" timeOffset="-179796.8595">6768 12211 751 0,'1'0'366'0,"-6"-2"-143"15,1 2-64-15,2 0-88 16,1 0-27-16,-18 0-24 16,-31-1-5-16,32 0-8 15,-2-1-3-15,5 5-6 16,-2 0-1-16,1 3 1 16,0 1 0-16,2 0 2 15,3-1-1-15,6-1-8 16,2 2-2-16,3-1-2 15,0 1 2-15,5 1 7 16,2 0 4-16,5 2 9 16,7 1 0-16,0 0 0 15,6 3-2-15,0 1-6 16,3 2-1-16,-2 3 0 16,-2-3 0-16,-4 5 1 15,-6 0 1-15,-11 2 39 0,-3 5 22 16,-17-6 28-16,-8-4 9 15,-5-8-22-15,-7 0-19 16,1-10-25-16,3-1-16 16,5-9-105-16,10-8-104 15</inkml:trace>
  <inkml:trace contextRef="#ctx0" brushRef="#br0" timeOffset="-179521.8295">7086 12241 1159 0,'-2'5'469'0,"-3"9"-286"15,1 8-53-15,4 14-40 16,3 9-24-16,3 12-35 16,2 2-14-16,-1-7-8 15,-1-6-1-15,3-12-10 16,-6-10-40-16,3-10-160 0</inkml:trace>
  <inkml:trace contextRef="#ctx0" brushRef="#br0" timeOffset="-179361.69">6948 12419 1009 0,'8'4'375'0,"15"2"-282"16,12-1-39-16,18-1-3 16,10-4-19-16,13 4-66 15,0 3-133-15</inkml:trace>
  <inkml:trace contextRef="#ctx0" brushRef="#br0" timeOffset="-178895.9199">7555 12351 732 0,'7'-8'374'16,"6"-6"-127"-16,-2-1-88 15,-4-3-34-15,-6 0-38 16,-4 0-9-16,-10 0-8 0,-5 2 5 16,-8 3-15-16,0 3-11 15,-2 6-29-15,3 4-17 16,5 4-12-16,6 5-3 15,4 2-5-15,2 1 0 16,7 1 1-16,1-4 3 16,9 1 5-16,7-4 2 0,8 1 1 15,4 3 0 1,7 6-2-16,-2 3-1 0,-3 9 0 16,-9 7 12-16,-2-2 18 15,-3-1 13-15,-9 2 18 16,5-5 2-16,-19 2 5 15,-6-3-2-15,-12-10-2 16,-7-1-7-16,-5-13-8 16,-5-4-9-16,11-3-21 15,0-6-40-15,15-3-108 16,11 2-67-16,5-1-278 16</inkml:trace>
  <inkml:trace contextRef="#ctx0" brushRef="#br0" timeOffset="-178465.87">7937 12313 512 0,'-7'-7'369'0,"-11"-5"30"15,3 2-136-15,-4 3-114 16,0 5-50-16,-2 6-50 16,-9 5-15-16,4 13-30 15,2 4-6-15,7 13-9 16,9 4 0-16,12-1 5 15,8 0 4-15,12-7 7 16,8-2 3-16,6-13 7 16,3-6 3-16,7-13 9 15,-5-7 1-15,-3-13 38 16,-4-4 30-16,-21-12 40 16,-7-1 13-16,-21-6-27 15,-6 2-25-15,-15 4-50 16,1 3-18-16,-1 12-77 15,0 1-86-15</inkml:trace>
  <inkml:trace contextRef="#ctx0" brushRef="#br0" timeOffset="-174400.8295">8264 12458 757 0,'-1'3'368'0,"7"2"-98"16,12 1-81-16,19-2-59 16,9-3-23-16,19 4-52 15,7 0-22-15,7 0-47 16,-1 7-105-16</inkml:trace>
  <inkml:trace contextRef="#ctx0" brushRef="#br0" timeOffset="-174010.29">9118 11887 915 0,'-20'1'408'0,"-28"17"-197"15,0 13-57-15,2 24-48 16,7 22-19-16,11 32-31 16,10 14-15-16,18 11-37 15,8-4-4-15,24-19 0 0,13-11 1 16,11-22-25-16,4-15-47 16,4-29-283-16</inkml:trace>
  <inkml:trace contextRef="#ctx0" brushRef="#br0" timeOffset="-173741.8799">9096 12466 898 0,'7'1'416'0,"16"4"-163"16,11-2-90-16,19 5-74 16,3-4-29-16,8-3-43 15,-1-1-83-15</inkml:trace>
  <inkml:trace contextRef="#ctx0" brushRef="#br0" timeOffset="-173354.69">9574 12375 792 0,'-7'-24'413'0,"-2"-27"-107"16,7 4-152-16,20 14-115 15,11 9-14-15,13 16-12 16,5 9 8-16,1 23 14 16,-10 12 9-16,-24 20 43 15,-12 2 16-15,-25 5-4 16,-14-5-12-16,-13-7-48 15,-4-11-15-15,5-12-6 16,7-11 4-16,16-20-22 16,11 0-11-16,12-17-21 15,8-1-9-15,11 10 10 16,8-4 7-16,6 11 5 16,1 4 4-16,3 6 6 15,-3 4 36-15,0 5-126 16,3 6-108-16</inkml:trace>
  <inkml:trace contextRef="#ctx0" brushRef="#br0" timeOffset="-173041.4799">10050 12475 556 0,'-1'-15'397'0,"2"-10"-12"16,-8-3-108-16,-6 3-52 15,-6 3-83-15,-8 1-33 16,0 11-64-16,-3 4-25 0,8 13-38 16,1 8-12-16,7 16-5 15,8 6 3-15,5 9 7 16,5 1 5-16,12-7 7 16,1-6 2-16,15-12 5 15,6-5 5-15,-1-12 8 16,1-9 8-16,-9-12 9 15,-9-8 5-15,-11-7 3 16,-8-1 2-16,-17-1-14 16,-8-3-1-16,-10 6-87 15,2 4-110-15</inkml:trace>
  <inkml:trace contextRef="#ctx0" brushRef="#br0" timeOffset="-172793.84">10354 12292 1307 0,'-4'-2'534'15,"-4"6"-336"-15,3 10-55 16,5 21-86-16,0 10-14 0,9 12-23 15,-2 2-6-15,-1-1-7 16,3-5-2-16,-7-13-40 16,5-5-43-16,0-17-221 15</inkml:trace>
  <inkml:trace contextRef="#ctx0" brushRef="#br0" timeOffset="-172634.3799">10227 12484 1136 0,'7'2'497'16,"8"3"-246"-16,12-1-161 15,10 3-22-15,10 1-43 16,4 0-6-16,8 1-100 16,-3-3-150-16</inkml:trace>
  <inkml:trace contextRef="#ctx0" brushRef="#br0" timeOffset="-172288.78">10883 12268 995 0,'-15'-3'410'0,"-15"2"-254"16,-3 5-59-16,1 16-57 16,4 8-11-16,6 16-9 15,6 9-15-15,10 6-7 16,2-4 4-16,14-4 13 16,8-6 19-16,11-13 12 15,5-4-3-15,4-14 10 16,-6-13-2-16,-2-12 16 15,-3-5 4-15,-17-10 2 16,-8-1-7-16,-18-1-17 16,-12-1-13-16,-5 3-31 15,1-2-56-15,4 13-223 16</inkml:trace>
  <inkml:trace contextRef="#ctx0" brushRef="#br0" timeOffset="-171887.53">11271 12473 715 0,'0'-8'398'15,"0"-4"-81"-15,-12-3-86 16,-5-2-26-16,-10 2-60 16,-4 0-33-16,0 13-74 15,-3 2-24-15,2 16-25 16,4 8-8-16,6 12-7 16,3 3-2-16,18 0 2 15,7 2 2-15,19-9 10 16,12 1 5-16,8-13 11 15,1-6 4-15,-5-14 34 16,-8-8 8-16,-8-12 17 16,-6-8 6-16,-10-6-19 15,-5-8-3-15,-10-4-17 16,-5 1-7-16,-5-2-103 16,-1 7-57-16</inkml:trace>
  <inkml:trace contextRef="#ctx0" brushRef="#br0" timeOffset="-171185.79">11255 12044 643 0,'4'2'386'0,"22"20"27"0,7 12-251 16,25 35-67-16,6 18-17 15,-8 20-25-15,-14-3-3 16,-34 0-7-16,-20-12-3 15,-30-11-4-15,-7-5-4 16,-6-15-10-16,7-9-22 16,20-18-157-16</inkml:trace>
  <inkml:trace contextRef="#ctx0" brushRef="#br0" timeOffset="-170606.72">11645 11858 788 0,'18'26'325'16,"12"15"-172"-16,18 37-65 15,6 18-1-15,-1 37 7 16,-11 10-13-16,-34 10-10 16,-20 4-4-16,-33-12-21 15,-11-9-6-15,-6-24-39 16,-5-20-69-16</inkml:trace>
  <inkml:trace contextRef="#ctx0" brushRef="#br0" timeOffset="-169272.04">1462 13750 998 0,'8'1'385'0,"15"2"-239"16,8 0-50-16,12 1-15 15,8 0-16-15,8 1-38 16,-2-3-34-16,3 3-248 16</inkml:trace>
  <inkml:trace contextRef="#ctx0" brushRef="#br0" timeOffset="-169098.8499">1537 13921 1191 0,'12'6'451'0,"15"1"-324"16,17-2-40-16,18 1-26 15,8-6-20-15,14 2-66 16,-6-3-143-16</inkml:trace>
  <inkml:trace contextRef="#ctx0" brushRef="#br0" timeOffset="-168525.8">2633 13942 621 0,'-25'-12'353'0,"-21"-10"-29"15,-2-10-111-15,10-15-71 16,9-2-32-16,16 0-56 15,14 0-28-15,25 16-26 16,7 4 2-16,11 15 3 16,5 13 5-16,3 15 4 15,-2 11 0-15,-13 14 15 16,-19 6 7-16,-26 15 10 16,-18 3-1-16,-14 3-12 15,-3-2-9-15,0-19-11 16,12-8-2-16,2-21-2 15,11-7-6-15,13-10-14 16,-2-5-8-16,20 3-10 0,2-7 0 16,9 9 5-16,9 1 4 15,6 1 52-15,5 10-85 16,13-8-319-16</inkml:trace>
  <inkml:trace contextRef="#ctx0" brushRef="#br0" timeOffset="-168239.9199">3065 13854 1078 0,'-21'-9'505'0,"-17"-8"-199"0,1 14-204 16,0 7-41-16,8 15-68 16,7 10-19-16,10 8-12 15,8 9 1-15,15 3 10 16,10-5 6-16,19-4 10 15,-1-15 5-15,12-10 10 16,0-14 8-16,1-11 11 16,-1-16 26-16,-16-12 44 15,-11-3 29-15,-25-9 15 16,-10 5-27-16,-26 3-45 16,-9 0-35-16,-2 12-40 15,-5 8-57-15,15 17-306 16</inkml:trace>
  <inkml:trace contextRef="#ctx0" brushRef="#br0" timeOffset="-167056.6">3174 13833 928 0,'-7'0'478'0,"-10"6"-125"15,-5 14-90-15,-9 21-139 16,-4 10-38-16,1 16-68 16,0 1-76-16</inkml:trace>
  <inkml:trace contextRef="#ctx0" brushRef="#br0" timeOffset="-166217.75">7983 12383 1052 0,'-15'5'469'0,"-14"14"-229"0,-1 10-64 15,-6 12-78-15,1 4-29 16,1 3-81-16,1-4-513 15</inkml:trace>
  <inkml:trace contextRef="#ctx0" brushRef="#br0" timeOffset="-165609.75">11275 12457 902 0,'-5'-4'491'16,"-5"3"-131"-16,-2 7-91 16,-14 17-134-16,-2 8-57 15,-15 15-45-15,-3 6-37 16</inkml:trace>
  <inkml:trace contextRef="#ctx0" brushRef="#br0" timeOffset="-165145.8595">10046 12409 840 0,'-4'3'418'0,"-11"12"-109"16,-2 7-65-16,-12 9-94 15,-4 2-40-15,2-2-41 16,0-1-90-16</inkml:trace>
  <inkml:trace contextRef="#ctx0" brushRef="#br0" timeOffset="-162450.8499">3874 13713 598 0,'0'-10'385'0,"0"-10"27"15,-3 7-83-15,-1 9-114 16,1 5-46-16,-1 20-93 16,1 8-41-16,3 26-33 15,1 12 0-15,1 0 1 16,0-3 0-16,2-12-33 15,-2-9-60-15,-2-14-242 16</inkml:trace>
  <inkml:trace contextRef="#ctx0" brushRef="#br0" timeOffset="-162295.9499">3610 13999 930 0,'3'-1'446'0,"5"-8"-140"15,27 5-213-15,11 4-48 16,29 0-27-16,7 3-2 16,4 7-68-16,1-1-138 15</inkml:trace>
  <inkml:trace contextRef="#ctx0" brushRef="#br0" timeOffset="-161918.91">4761 13399 1161 0,'-28'17'468'0,"-37"27"-269"0,3 15-68 16,7 26-43-16,7 16-17 15,28 24-44-15,17-2-11 16,35-11-11-16,21-12-1 16,28-35 9-16,9-11-59 15,5-21-495-15</inkml:trace>
  <inkml:trace contextRef="#ctx0" brushRef="#br0" timeOffset="-160907.8295">5056 13666 926 0,'1'-1'392'0,"2"4"-221"0,-5 1-41 16,2-4-33-16,-1 24-9 15,-10 54-12-15,5-21-7 16,0-2-31-16,-1-6-11 15,10-11-20-15,9-11-5 16,14-12-3-16,11-4-2 0,5-20-20 16,5-2-30-16,-4-10-103 15,-4-3-64-15,-7-5-192 16</inkml:trace>
  <inkml:trace contextRef="#ctx0" brushRef="#br0" timeOffset="-160754.3799">5362 13735 581 0,'-7'-5'333'0,"-5"-2"-44"15,-2 3-61-15,2 16-97 16,2 5-34-16,0 16-49 16,2 9-6-16,4 10-6 15,4 3-2-15,6-4-12 16,3-4-3-16,4-11-6 16,-2-5-24-16,3-7-165 15</inkml:trace>
  <inkml:trace contextRef="#ctx0" brushRef="#br0" timeOffset="-160192.78">5775 13768 576 0,'1'0'322'0,"6"1"-37"16,-7-1-38-16,-1 0-76 16,0 0-41-16,-8 0-75 15,-12 1-21-15,-38 0-14 16,27-8-5-16,4-1-6 15,2 1-4-15,9 4-11 16,7 3-6-16,5 4-6 16,3 4-2-16,2 7 0 15,-1 1 3-15,1 6 5 16,1 3 10-16,-1 1 9 16,5 2 5-16,-4-6 3 0,0-5-5 15,7-3-4-15,0-5 0 16,6-4-1-16,8 3-3 15,6-4-2-15,6 3-3 16,11-3-1-16,1 4 2 16,-1 4 1-16,-11-2-2 15,-16 9 28-15,-9-3 21 16,-19 3 46-16,-8 4 15 16,-24 0-11-16,-9 0-12 0,-10-10-36 15,-1-12-10-15,11-6-15 16,6-4-11-16,21-1-52 15,11 5-39-15,6-7-97 16,13 7-66-16</inkml:trace>
  <inkml:trace contextRef="#ctx0" brushRef="#br0" timeOffset="-156932.68">6124 13937 858 0,'5'-2'356'16,"4"-3"-180"-16,19 5-85 15,13 4-24-15,23 4-11 16,-1-4-20-16,5-3-27 16,3 3-27-16</inkml:trace>
  <inkml:trace contextRef="#ctx0" brushRef="#br0" timeOffset="-156660.8595">6709 13791 1051 0,'-2'2'391'0,"-10"9"-271"16,-5 6-34-16,-5 8-20 16,-4 3 6-16,8 2-39 15,8 1-14-15,15-2-1 16,10-4-18-16,18-5 2 15,4-6 3-15,6-3 1 16,2 3 3-16,-12-12-62 16,-3 0-53-16,-14-4-186 15,-6-13-178-15</inkml:trace>
  <inkml:trace contextRef="#ctx0" brushRef="#br0" timeOffset="-156511.84">6891 13776 618 0,'6'-2'390'0,"0"-1"-58"15,-8 5-67-15,-1 20-108 16,-1 8-50-16,0 15-27 16,3 7-17-16,0 1-32 0,-5-3-7 15,8-4-13-15,10-2-2 16,-3-10-109-16,6-4-158 16</inkml:trace>
  <inkml:trace contextRef="#ctx0" brushRef="#br0" timeOffset="-156186.62">7401 13951 1069 0,'-13'-8'489'0,"-21"-20"-213"16,1 7-85-16,-14 1-94 15,0 2-34-15,0 19-52 16,4 6-11-16,11 13-19 16,7 9-1-16,17 7 6 15,9 3 4-15,16-2 10 16,13-5 0-16,18-9 1 16,11-5 1-16,0-15 3 15,-6-7 6-15,-11-12 9 16,-12-6 5-16,-10-8 6 15,-7-2-2-15,-16-8-10 16,-4-1-7-16,-13 10-72 0,-3 3-57 16</inkml:trace>
  <inkml:trace contextRef="#ctx0" brushRef="#br0" timeOffset="-155912.0799">7416 13319 1226 0,'17'6'505'15,"13"7"-262"-15,19 42-189 16,6 20-16-16,6 41-6 15,-13 23-1-15,-33 13 3 16,-21 10 1-16,-41 0-5 16,-7-17-1-16,-4-26-58 15,8-20-37-15,5-40-313 16</inkml:trace>
  <inkml:trace contextRef="#ctx0" brushRef="#br0" timeOffset="-155195.4199">1532 15525 1183 0,'7'-3'456'15,"4"4"-290"-15,19 7-149 16,7-2-5-16,21 8-8 15,7-6 0-15,5-2-76 16,-4 2-150-16</inkml:trace>
  <inkml:trace contextRef="#ctx0" brushRef="#br0" timeOffset="-155032.4">1567 15674 994 0,'2'3'408'16,"13"0"-218"-16,14 6-147 16,27 3-29-16,12-5-6 15,20 2-20-15,1-3-130 16</inkml:trace>
  <inkml:trace contextRef="#ctx0" brushRef="#br0" timeOffset="-154569.8595">2583 15526 1071 0,'-6'0'421'0,"-14"-8"-262"16,1-6-34-16,-2-6-21 15,-1-13-14-15,15-6-66 16,7-1-22-16,16 8-25 0,10 14-20 16,8 21 16-16,7 13 13 15,5 27 21-15,-4 9 11 16,-19 8 30-16,-17 1 16 15,-33 1-1-15,-10-1-1 16,-16 3-29-16,-2-3-10 16,-2-16 0-16,-4-11 0 15,8-25-21-15,5-14-15 16,21-16-30-16,8-9-12 16,24 0 7-16,10 3 22 0,18 7 22 15,12 8 6-15,6 12 15 16,-5 5-11-16,0 10-3 15,-9 3 1-15,-5 0-22 16,8 2-84-16</inkml:trace>
  <inkml:trace contextRef="#ctx0" brushRef="#br0" timeOffset="-154254.96">3040 15563 1057 0,'-8'-5'505'0,"-15"-10"-213"15,-7 6-79-15,-5 5-110 0,0 8-50 16,5 11-54-16,4 4-15 16,9 14-14-16,4-1-2 15,13 14 6-15,4-2 5 16,16-2 6-16,5-1 1 15,17-12 3-15,0-5 3 16,7-18 10-16,-2-10 7 16,-7-19 14-16,0-3 8 0,-20-12 10 15,-9-5 2-15,-23 3-7 16,-10-3-7-16,-14 4-43 16,-5 4-36-16</inkml:trace>
  <inkml:trace contextRef="#ctx0" brushRef="#br0" timeOffset="-153848.76">3651 15415 974 0,'-1'1'453'0,"1"13"-151"16,0 11-142-16,7 26-103 15,1 8 0-15,0 11-27 16,3 3-3-16,-7-6 0 16,2-5-4-16,-2-15-8 15,-2-4 2-15,-2-20-90 16,-5-9-81-16</inkml:trace>
  <inkml:trace contextRef="#ctx0" brushRef="#br0" timeOffset="-153697.9799">3505 15762 810 0,'6'-1'399'0,"13"-4"-74"16,11 1-186-16,21-3-57 15,11 1-22-15,18-1-20 16,-1-1-59-16</inkml:trace>
  <inkml:trace contextRef="#ctx0" brushRef="#br0" timeOffset="-153102.96">4562 15489 894 0,'-2'0'443'0,"4"2"-151"16,-6-2-54-16,2 0-106 16,1 0-43-16,-17 1-64 15,-36 3-5-15,21-4-6 16,7 4-3-16,-5-3-10 15,0 2-5-15,8 3-12 0,0-1-3 16,9 7 0-16,4 3 2 16,6 1 0-16,0-1 3 15,4 0 2-15,2 1 1 16,6 0 6-16,-1 0 1 16,5-2 3-16,4-6-1 15,5-2 2-15,6-3 1 16,-5-3 1-16,3 0 0 0,-4 0-1 15,-4 0 0-15,7 5-1 16,-7 2-1-16,2 5-2 16,-5 4 0-16,-6 1 2 15,0 1 2-15,-8 0 11 16,-5 1 7-16,-12 0 10 16,-7 0 5-16,-11-7 0 15,2-5-3-15,-5-13-70 16,0-5-90-16</inkml:trace>
  <inkml:trace contextRef="#ctx0" brushRef="#br0" timeOffset="-152604.9799">1488 16989 802 0,'-4'0'393'15,"-3"3"-173"-15,11-3-87 16,8 7-12-16,18 3-65 0,8-3-10 16,19 6-26-16,3-10-7 15,4 1-27-15,0-3-86 16</inkml:trace>
  <inkml:trace contextRef="#ctx0" brushRef="#br0" timeOffset="-152426.81">1583 17125 1147 0,'1'0'413'0,"9"1"-333"15,13 6-41-15,20-1 0 16,9 0-14-16,12-6-15 16,-1 4-69-16</inkml:trace>
  <inkml:trace contextRef="#ctx0" brushRef="#br0" timeOffset="-151904.8895">2615 17004 671 0,'-6'9'374'0,"-12"6"-79"15,-2 6-66-15,-13-11-88 16,-6-7-40-16,-2-8-47 16,-4-21-13-16,19-6-33 15,8-5-17-15,24-1-21 16,13 7 3-16,14 6 15 15,5 7 14-15,1 18 23 16,6 19 5-16,-9 18 20 16,-8 10-1-16,-13 14 19 15,-18-1 4-15,-21 9-14 16,-2 5-3-16,-23-3-26 16,-6-6-5-16,-3-25 5 15,-2-19-1-15,14-21-10 16,10-10-15-16,20-12-33 15,12-1-8-15,14-6 0 16,12 5 8-16,17 9 17 16,4 5 4-16,8 15 5 15,4 10 1-15,-10 10-23 16,-4 4-89-16</inkml:trace>
  <inkml:trace contextRef="#ctx0" brushRef="#br0" timeOffset="-151259.28">3203 16909 611 0,'-1'-3'335'0,"-4"-4"-55"15,-2 1-47-15,-7 0-48 16,-6 4-25-16,-11-3-47 0,-3 2-6 16,-4-4-31-16,1 2-21 15,-1 2-31-15,2 3-22 16,8 9-23-16,6 3-6 16,9 8-1-16,4 0 0 15,3 2 6-15,3 2 4 16,0-1 4-16,1 1 28 15,-1-2 13-15,0-3 0 16,3-7 6-16,0-1-30 0,8-10 2 16,4-3-1-16,12-10 0 15,4-1-1-15,7 2-13 16,3 3-4-16,1 12-1 16,-1 3 2-16,-4 15 5 15,-4 7 3-15,-11 9 13 16,-7 7 6-16,-13 1 23 15,-7 3 15-15,-9-4 25 16,-7-5 18-16,-8-9-9 16,-3-7-4-16,-8-17-22 15,-1-3-22-15,-4-12-28 16,3-6-43-16,8-8-134 16,9-4-99-16</inkml:trace>
  <inkml:trace contextRef="#ctx0" brushRef="#br0" timeOffset="-150885.8295">3494 16869 1197 0,'9'0'448'0,"16"2"-297"16,13 0-68-16,31 2-9 16,14-2-9-16,19-2-39 15,-2 0-7-15,-7-2-6 16,-12-3-1-16,-20-2-39 16,-9-2-74-16</inkml:trace>
  <inkml:trace contextRef="#ctx0" brushRef="#br0" timeOffset="-150542.65">3978 16905 773 0,'0'-3'364'0,"-3"1"-161"16,-1 2-31-16,4 0-69 16,-1 0-26-16,-3 11-21 15,-11 51 8-15,8-14 7 16,4 7-4-16,3 17-12 16,0 7-18-16,-5 5 17 15,-3-1 5-15,-9-9 9 16,-3-15 10-16,-10-19-1 15,-7-8 6-15,-3-27 9 16,-4-7-8-16,0-21-42 16,6-9-30-16,8-3-92 15,6-2-81-15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51:55.9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9563 15391 825 0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31T08:48:18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8619 16465 415 0,'-6'5'272'0,"-4"5"9"15,3-1-38-15,7-6-56 16,7-2-9-16,15-5-28 0,8 1-17 16,11 1-45-16,6 2-32 15,-7 2-16-15,-2 3-99 16</inkml:trace>
  <inkml:trace contextRef="#ctx0" brushRef="#br0" timeOffset="478.13">8962 16385 900 0,'0'-3'407'15,"5"1"-198"-15,5 3-47 0,7 9-73 16,5 4-25-16,5 8-26 15,2 4-14-15,2 6-14 0,-1 0-2 16,-3 0-57-16,1-2-77 16</inkml:trace>
  <inkml:trace contextRef="#ctx0" brushRef="#br0" timeOffset="712.4399">9303 16375 528 0,'-7'-2'343'0,"1"-1"-4"15,-3 4-104-15,-5 9-102 16,0 6-41-16,-10 10-41 16,-2 0-12-16,-6 9-15 15,0 0-8-15,3 3-8 16,13-16 0-1,8-10-21-15,1-1-40 0,-10 24-135 16,8-10-156-16</inkml:trace>
  <inkml:trace contextRef="#ctx0" brushRef="#br0" timeOffset="1329.1498">9326 16519 640 0,'1'0'315'16,"-1"2"-85"-16,3 7-153 0,4 5-30 16,-4 6-24-16,0 2-12 15,-2 3-5-15,3-1 0 16,-1-6 0-16,2-2 0 15,3-9 5-15,-6-7 4 16,2-10 11-16,1-5 12 16,-1-6 12-16,4-1 6 15,-1 5 2-15,-2 3-1 16,0 8-10-16,-1 3-12 0,-2 2-15 16,0 2-10-16,-2-1-7 15,0 0 1-15,0 0 2 16,4 11-1-16,10 29 1 15,-13-30 0-15,0-3-2 16,-1-4 0-16,6-3 1 16,-3-8 1-16,5-3-1 15,3-3 0-15,0-5-2 16,0 9 0-16,-2 3 6 16,-1 1 4-16,-2 10 7 15,-3 2 3-15,-3 7-1 16,0 8-5-16,0 1-5 15,1-1-5-15,5-4-53 16,3-5-84-16</inkml:trace>
  <inkml:trace contextRef="#ctx0" brushRef="#br0" timeOffset="1684.44">9785 16557 579 0,'1'0'303'0,"2"3"-90"15,1 5-42-15,-8 0-83 16,2 5-26-16,-11 3-31 16,-3-1-12-16,-1 3-7 15,-4-3-1-15,4-4-1 16,0-6 0-16,3-4-1 15,3-1-1-15,2-4-4 16,5-2 1-16,4-3 22 16,1 0 11-16,8 2 25 15,-1-1 4-15,4 8-12 16,-1 1-5-16,6 6-14 16,-1 4-4-16,3 2-10 15,-3 4-4-15,0 3-6 16,0-1 3-16,-3-4-116 15,1-2-125-15</inkml:trace>
  <inkml:trace contextRef="#ctx0" brushRef="#br0" timeOffset="1871.96">9876 16617 677 0,'1'4'314'0,"6"3"-134"0,1 2-64 16,7 1-55-16,3 2-24 16,1 1-21-16,-1-3-3 15,2-2-1-15,-2 0-36 16,-2-6-138-16,-2-2-123 16</inkml:trace>
  <inkml:trace contextRef="#ctx0" brushRef="#br0" timeOffset="1997.3">10037 16567 721 0,'-7'5'385'0,"-11"6"-91"16,-4 7-76-16,-2 11-109 15,0 1-36-15,4 4-50 16,4-4-27-16</inkml:trace>
  <inkml:trace contextRef="#ctx0" brushRef="#br0" timeOffset="3061.37">14872 16235 507 0,'0'-1'278'0,"3"-5"-60"0,-2-2-44 16,2-4-71-16,3-4-18 15,-1-4-16-15,-2 0 7 16,1 1 9-16,-4 7 3 16,-3 8-12-16,-1 2-20 0,-2 12-31 15,0 4-17-15,-1 13-14 16,5 8-1-16,-2 2 2 15,3 2 3-15,1-6 2 32,4-6 3-32,-2-11 0 0,1-5 4 15,0-11 10-15,-2-9 1 16,-1-10 17-16,-1-7 10 16,-3-11 9-16,-1 0 4 15,0 3-15-15,2 6-13 16,1 17-34-16,2 9-10 15,6 22-123-15,3 5-308 16</inkml:trace>
  <inkml:trace contextRef="#ctx0" brushRef="#br0" timeOffset="3561.37">14425 15579 690 0,'-1'-4'384'0,"-5"-2"-59"15,5 5-94-15,4 7-109 16,5 6-41-16,12 12-61 16,8 7-3-16,9 10-5 15,3 1-1-15,0-1 0 16,-9-1-18-16,-6-9-146 15,-5-4-143-15</inkml:trace>
  <inkml:trace contextRef="#ctx0" brushRef="#br0" timeOffset="3773.78">14714 15610 807 0,'-8'3'398'0,"-8"1"-138"15,0 12-140-15,-5 2-39 16,-3 10-48-16,-5 2-13 0,-6 3-11 16,-2 2-2-16,1-4-2 15,6 1-2-15,8-6 0 16,6-4-24-16,8-7-138 16,3-5-143-16</inkml:trace>
  <inkml:trace contextRef="#ctx0" brushRef="#br0" timeOffset="4287.92">14744 15813 523 0,'-1'-1'348'0,"-2"-1"-10"0,5 5-202 16,-2-3-52-16,0 0-57 16,2 6 0-16,4 13-7 15,6 28-4-15,-10-28-5 16,-2-6 1-16,1-8-3 15,0-1 4-15,0-10 5 16,-1 5-1-16,0 0-1 16,3-15-3-16,12-29 12 15,-8 32 9-15,-2 6 6 16,2 5 0-16,-3 3-15 16,-1 5-7-16,1 3-3 15,-2 1-2-15,-1-1-3 16,0 1-1-16,3-8-4 15,0-2 1-15,3-5 3 16,-1-4-1-16,3-5 0 0,-1-2-1 16,-1 2-6-16,2 4-1 15,-2 6-5-15,-1 6-2 16,0 7 1-16,-3 3 2 16,-3 3 4-16,3 2 3 15,1-5-101-15,4-2-141 16</inkml:trace>
  <inkml:trace contextRef="#ctx0" brushRef="#br0" timeOffset="4600.76">15084 15847 491 0,'-1'0'303'0,"0"0"7"15,5-1-119-15,-4 1-73 16,0 0-34-16,0 0-48 15,0 0-11-15,-2 2-9 16,-1 18-4-16,-48 32-4 16,27-31-2-16,6-3 0 15,-3-4-11-15,6-6-6 16,1-6-1-16,5-5-4 16,4-4 6-16,9-5 0 15,4 1 2-15,8-2 18 16,0 4 12-16,1 4 21 0,1 5 3 15,-1 7-13-15,0 7-5 16,-1 3-15-16,-2 1-4 16,-2 0-29-16,0-7-63 15</inkml:trace>
  <inkml:trace contextRef="#ctx0" brushRef="#br0" timeOffset="4788.41">15169 15900 888 0,'4'3'378'0,"7"5"-226"15,2 6-23-15,6-3-69 16,0 5-22-16,3-5-20 16,-3-7-6-16,-5 1-112 15,0-2-91-15</inkml:trace>
  <inkml:trace contextRef="#ctx0" brushRef="#br0" timeOffset="4960.06">15367 15882 492 0,'-1'-4'339'0,"-4"1"6"16,-3 0-80-16,-2 5-110 16,-1 5-55-16,-4 8-60 15,-1 3-12-15,-1 4-20 16,-2-1 2-16,3-2-2 15,2 1-1-15,6-5 9 16,-1 0-60-16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19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6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𝐹 ⃗_𝑠=𝐹_𝑠 𝑖 ⃗=−𝑘𝑥𝑖 ⃗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64D0-572B-4170-A745-EE9C781228E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0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1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16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7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6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99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6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7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1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3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3.emf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0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7.emf"/><Relationship Id="rId4" Type="http://schemas.openxmlformats.org/officeDocument/2006/relationships/customXml" Target="../ink/ink8.xml"/><Relationship Id="rId9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13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21.png"/><Relationship Id="rId15" Type="http://schemas.openxmlformats.org/officeDocument/2006/relationships/image" Target="../media/image25.emf"/><Relationship Id="rId10" Type="http://schemas.openxmlformats.org/officeDocument/2006/relationships/image" Target="../media/image160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Relationship Id="rId14" Type="http://schemas.openxmlformats.org/officeDocument/2006/relationships/customXml" Target="../ink/ink1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3" Type="http://schemas.openxmlformats.org/officeDocument/2006/relationships/customXml" Target="../ink/ink14.xml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0.emf"/><Relationship Id="rId15" Type="http://schemas.openxmlformats.org/officeDocument/2006/relationships/customXml" Target="../ink/ink16.xml"/><Relationship Id="rId1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29.emf"/><Relationship Id="rId4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7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8.png"/><Relationship Id="rId5" Type="http://schemas.openxmlformats.org/officeDocument/2006/relationships/image" Target="../media/image121.png"/><Relationship Id="rId10" Type="http://schemas.openxmlformats.org/officeDocument/2006/relationships/image" Target="../media/image270.png"/><Relationship Id="rId4" Type="http://schemas.openxmlformats.org/officeDocument/2006/relationships/image" Target="../media/image101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9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20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4" y="3488266"/>
            <a:ext cx="4086225" cy="302214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38446F-F4B8-AE07-0397-53784749E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11" y="3509963"/>
            <a:ext cx="3971026" cy="300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Μπορούμε να θεωρήσουμε</a:t>
                </a:r>
                <a:r>
                  <a:rPr lang="en-US" dirty="0"/>
                  <a:t> </a:t>
                </a:r>
                <a:r>
                  <a:rPr lang="el-GR" dirty="0"/>
                  <a:t>τη δύναμη ως </a:t>
                </a:r>
                <a:r>
                  <a:rPr lang="el-GR" b="1" dirty="0"/>
                  <a:t>τμηματικά</a:t>
                </a:r>
                <a:r>
                  <a:rPr lang="el-GR" dirty="0"/>
                  <a:t> (για πολύ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σταθερή</a:t>
                </a:r>
                <a:r>
                  <a:rPr lang="el-GR" dirty="0"/>
                  <a:t>!</a:t>
                </a:r>
              </a:p>
              <a:p>
                <a:endParaRPr lang="en-US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Το συνολικό έργο είναι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Όταν τα διαστήματα</a:t>
                </a:r>
                <a:br>
                  <a:rPr lang="el-GR" dirty="0"/>
                </a:br>
                <a:r>
                  <a:rPr lang="el-GR" dirty="0"/>
                  <a:t>γίνονται απειροστά μικρά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l-GR" dirty="0"/>
                  <a:t>, τότε το συνολικό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έργο ισούται με το</a:t>
                </a:r>
                <a:r>
                  <a:rPr lang="en-US" dirty="0"/>
                  <a:t> </a:t>
                </a:r>
                <a:r>
                  <a:rPr lang="el-GR" dirty="0" err="1"/>
                  <a:t>εμβα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δόν</a:t>
                </a:r>
                <a:r>
                  <a:rPr lang="el-GR" dirty="0"/>
                  <a:t> κάτω από την</a:t>
                </a:r>
                <a:r>
                  <a:rPr lang="en-US" dirty="0"/>
                  <a:t> </a:t>
                </a:r>
                <a:r>
                  <a:rPr lang="el-GR" dirty="0" err="1"/>
                  <a:t>καμπύ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λη</a:t>
                </a:r>
                <a:r>
                  <a:rPr lang="el-GR" dirty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>
                <a:blip r:embed="rId4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67160" y="6355440"/>
              <a:ext cx="195840" cy="1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7800" y="6345720"/>
                <a:ext cx="21204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600200"/>
                <a:ext cx="8177050" cy="47112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Με</a:t>
                </a:r>
                <a:r>
                  <a:rPr lang="en-US" dirty="0"/>
                  <a:t> </a:t>
                </a:r>
                <a:r>
                  <a:rPr lang="el-GR" dirty="0"/>
                  <a:t>μαθηματικά, 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func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600200"/>
                <a:ext cx="8177050" cy="4711240"/>
              </a:xfrm>
              <a:blipFill>
                <a:blip r:embed="rId2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0" y="3657600"/>
            <a:ext cx="3659186" cy="278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8" y="3657600"/>
            <a:ext cx="3763770" cy="27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dirty="0"/>
                  <a:t>Μια δύναμη ασκείται σε ένα σωματίδιο, η οποία μεταβάλλεται με την απόσταση, όπως στο Σχήμα.</a:t>
                </a:r>
                <a:br>
                  <a:rPr lang="el-GR" dirty="0"/>
                </a:br>
                <a:r>
                  <a:rPr lang="el-GR" dirty="0"/>
                  <a:t>Υπολογίστε το έργο που παράγεται από τη δύναμη στο σωματίδιο όταν αυτό κινείται από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m.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  <a:blipFill rotWithShape="0">
                <a:blip r:embed="rId2"/>
                <a:stretch>
                  <a:fillRect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18000" y="5956200"/>
              <a:ext cx="3325680" cy="16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400" y="5947560"/>
                <a:ext cx="3338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61680" y="3600720"/>
              <a:ext cx="6684480" cy="2611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400" y="3591000"/>
                <a:ext cx="6703920" cy="26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6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19508" cy="4921200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7120" y="1915200"/>
              <a:ext cx="2834280" cy="45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920" y="1905840"/>
                <a:ext cx="28526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6320" y="2437560"/>
              <a:ext cx="8166240" cy="392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560" y="2430000"/>
                <a:ext cx="8182440" cy="3941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Πάπυρος: Οριζόντιος 6">
            <a:extLst>
              <a:ext uri="{FF2B5EF4-FFF2-40B4-BE49-F238E27FC236}">
                <a16:creationId xmlns:a16="http://schemas.microsoft.com/office/drawing/2014/main" id="{6FF6B4C0-DC4E-DFFE-F68C-16BC99FD2D2B}"/>
              </a:ext>
            </a:extLst>
          </p:cNvPr>
          <p:cNvSpPr/>
          <p:nvPr/>
        </p:nvSpPr>
        <p:spPr>
          <a:xfrm>
            <a:off x="6951359" y="722640"/>
            <a:ext cx="1623850" cy="6858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Homework!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290914"/>
            <a:ext cx="7938925" cy="5414686"/>
          </a:xfrm>
        </p:spPr>
        <p:txBody>
          <a:bodyPr>
            <a:normAutofit/>
          </a:bodyPr>
          <a:lstStyle/>
          <a:p>
            <a:r>
              <a:rPr lang="el-GR" dirty="0"/>
              <a:t>Ας μελετήσουμε μια πολύ… δημοφιλή δύναμη </a:t>
            </a:r>
            <a:r>
              <a:rPr lang="el-GR" b="1" u="sng" dirty="0"/>
              <a:t>μεταβαλλόμενου</a:t>
            </a:r>
            <a:r>
              <a:rPr lang="el-GR" u="sng" dirty="0"/>
              <a:t> </a:t>
            </a:r>
            <a:r>
              <a:rPr lang="el-GR" b="1" u="sng" dirty="0"/>
              <a:t>μέτρου</a:t>
            </a:r>
          </a:p>
          <a:p>
            <a:endParaRPr lang="el-GR" dirty="0"/>
          </a:p>
          <a:p>
            <a:r>
              <a:rPr lang="el-GR" dirty="0"/>
              <a:t>Θα κατανοήσουμε τη λειτουργία της και θα υπολογίσουμε το έργο που </a:t>
            </a:r>
            <a:r>
              <a:rPr lang="el-GR" b="1" dirty="0"/>
              <a:t>παράγει</a:t>
            </a:r>
            <a:r>
              <a:rPr lang="el-GR" dirty="0"/>
              <a:t> πάνω σε ένα σύστημα...</a:t>
            </a:r>
          </a:p>
          <a:p>
            <a:pPr lvl="1"/>
            <a:r>
              <a:rPr lang="el-GR" dirty="0"/>
              <a:t>…που θα καθορίσουμε </a:t>
            </a:r>
            <a:r>
              <a:rPr lang="el-GR" b="1" dirty="0"/>
              <a:t>εμείς</a:t>
            </a:r>
            <a:r>
              <a:rPr lang="el-GR" dirty="0"/>
              <a:t> ποιο θα είναι </a:t>
            </a:r>
            <a:endParaRPr lang="el-GR" sz="500" dirty="0"/>
          </a:p>
          <a:p>
            <a:endParaRPr lang="el-GR" sz="1800" dirty="0"/>
          </a:p>
          <a:p>
            <a:r>
              <a:rPr lang="el-GR" dirty="0"/>
              <a:t>Ταυτόχρονα, θα διατυπώσουμε κλειστούς τύπους για το έργο που σχετίζεται με αυτή τη δύναμη</a:t>
            </a:r>
          </a:p>
          <a:p>
            <a:endParaRPr lang="el-GR" sz="1400" dirty="0"/>
          </a:p>
          <a:p>
            <a:r>
              <a:rPr lang="el-GR" dirty="0"/>
              <a:t>Τέλος, θα δούμε τη σχέση του έργου με τις αντίστοιχες ενέργειες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23172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36792" y="4673600"/>
            <a:ext cx="4940482" cy="1828800"/>
            <a:chOff x="3736792" y="4673600"/>
            <a:chExt cx="4940482" cy="182880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r="32234" b="76139"/>
            <a:stretch/>
          </p:blipFill>
          <p:spPr>
            <a:xfrm>
              <a:off x="3736792" y="4673600"/>
              <a:ext cx="4914902" cy="182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43800" y="5012267"/>
              <a:ext cx="1133474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736792" y="4228245"/>
            <a:ext cx="1521008" cy="572176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 Δύναμη ελατηρίου </a:t>
                </a:r>
                <a:endParaRPr lang="en-US" dirty="0"/>
              </a:p>
              <a:p>
                <a:pPr lvl="1"/>
                <a:r>
                  <a:rPr lang="el-GR" dirty="0"/>
                  <a:t>Σύστημα = {σώμα}</a:t>
                </a:r>
                <a:r>
                  <a:rPr lang="en-US" dirty="0"/>
                  <a:t> – </a:t>
                </a:r>
                <a:r>
                  <a:rPr lang="el-GR" dirty="0"/>
                  <a:t>δεμένο στο ελατήριο</a:t>
                </a:r>
                <a:endParaRPr lang="en-US" dirty="0"/>
              </a:p>
              <a:p>
                <a:pPr lvl="1"/>
                <a:r>
                  <a:rPr lang="el-GR" dirty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εγείρεται επάνω στο σώμα από το ελατήριο όταν το τελευταίο εκτείνεται ή συμπιέζεται</a:t>
                </a:r>
              </a:p>
              <a:p>
                <a:pPr lvl="1"/>
                <a:r>
                  <a:rPr lang="el-GR" dirty="0"/>
                  <a:t>Η δύναμη μεταβάλλεται ανάλογα με τη απομάκρυνση από τη </a:t>
                </a:r>
                <a:r>
                  <a:rPr lang="el-GR" b="1" dirty="0"/>
                  <a:t>θέση ισορροπίας</a:t>
                </a:r>
                <a:r>
                  <a:rPr lang="en-US" b="1" dirty="0"/>
                  <a:t> (</a:t>
                </a:r>
                <a:r>
                  <a:rPr lang="el-GR" b="1" dirty="0"/>
                  <a:t>θέση φυσικού μήκους)</a:t>
                </a:r>
              </a:p>
              <a:p>
                <a:pPr lvl="1"/>
                <a:r>
                  <a:rPr lang="el-GR" dirty="0"/>
                  <a:t>Δύναμη ελατηρίου στο σώμα: </a:t>
                </a:r>
                <a:r>
                  <a:rPr lang="el-GR" b="1" i="1" dirty="0"/>
                  <a:t>Νόμος του </a:t>
                </a:r>
                <a:r>
                  <a:rPr lang="en-US" b="1" i="1" dirty="0"/>
                  <a:t>Hooke</a:t>
                </a:r>
                <a:endParaRPr lang="el-GR" dirty="0"/>
              </a:p>
              <a:p>
                <a:pPr lvl="1"/>
                <a:endParaRPr lang="en-US" sz="16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r>
                  <a:rPr lang="el-GR" sz="1800" b="0" dirty="0"/>
                  <a:t/>
                </a:r>
                <a:br>
                  <a:rPr lang="el-GR" sz="1800" b="0" dirty="0"/>
                </a:br>
                <a:endParaRPr lang="el-GR" sz="1800" b="0" dirty="0"/>
              </a:p>
              <a:p>
                <a:pPr marL="365760" lvl="1" indent="0">
                  <a:buNone/>
                </a:pPr>
                <a:endParaRPr lang="en-US" sz="1100" dirty="0"/>
              </a:p>
              <a:p>
                <a:pPr lvl="1"/>
                <a:r>
                  <a:rPr lang="el-GR" dirty="0"/>
                  <a:t>Ελατήρια:</a:t>
                </a:r>
                <a:br>
                  <a:rPr lang="el-GR" dirty="0"/>
                </a:br>
                <a:r>
                  <a:rPr lang="el-GR" b="1" dirty="0"/>
                  <a:t>Αποθηκεύουν</a:t>
                </a:r>
                <a:r>
                  <a:rPr lang="el-GR" dirty="0"/>
                  <a:t> ή </a:t>
                </a:r>
                <a:br>
                  <a:rPr lang="el-GR" dirty="0"/>
                </a:br>
                <a:r>
                  <a:rPr lang="el-GR" b="1" dirty="0"/>
                  <a:t>απορροφούν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ενέργεια!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  <a:blipFill>
                <a:blip r:embed="rId4"/>
                <a:stretch>
                  <a:fillRect t="-940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57184" y="4228245"/>
            <a:ext cx="1823000" cy="572176"/>
            <a:chOff x="5657184" y="4228245"/>
            <a:chExt cx="1823000" cy="572176"/>
          </a:xfrm>
        </p:grpSpPr>
        <p:sp>
          <p:nvSpPr>
            <p:cNvPr id="8" name="TextBox 7"/>
            <p:cNvSpPr txBox="1"/>
            <p:nvPr/>
          </p:nvSpPr>
          <p:spPr>
            <a:xfrm>
              <a:off x="5657184" y="4228245"/>
              <a:ext cx="1823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prstClr val="black"/>
                  </a:solidFill>
                </a:rPr>
                <a:t>Θέση ισορροπίας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6491034" y="4597577"/>
              <a:ext cx="155300" cy="202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4B0E8D9-1520-4EDB-D9D4-17D1F0DA4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90" y="5103193"/>
            <a:ext cx="4314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</p:spPr>
            <p:txBody>
              <a:bodyPr>
                <a:normAutofit/>
              </a:bodyPr>
              <a:lstStyle/>
              <a:p>
                <a:r>
                  <a:rPr lang="el-GR" sz="3000" b="1" dirty="0"/>
                  <a:t> </a:t>
                </a:r>
                <a:r>
                  <a:rPr lang="el-GR" b="1" dirty="0"/>
                  <a:t>Δύναμη ελατηρίου</a:t>
                </a:r>
                <a:endParaRPr lang="el-GR" dirty="0"/>
              </a:p>
              <a:p>
                <a:endParaRPr lang="el-GR" sz="1200" dirty="0"/>
              </a:p>
              <a:p>
                <a:pPr lvl="1"/>
                <a:r>
                  <a:rPr lang="el-GR" dirty="0"/>
                  <a:t>Η τιμή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μια ένδειξη της σκληρότητας του ελατηρίου</a:t>
                </a:r>
              </a:p>
              <a:p>
                <a:pPr lvl="1"/>
                <a:endParaRPr lang="el-GR" sz="1200" dirty="0"/>
              </a:p>
              <a:p>
                <a:pPr lvl="2"/>
                <a:r>
                  <a:rPr lang="el-GR" sz="2200" b="0" dirty="0"/>
                  <a:t>Μεγάλο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>
                    <a:sym typeface="Wingdings" panose="05000000000000000000" pitchFamily="2" charset="2"/>
                  </a:rPr>
                  <a:t> </a:t>
                </a:r>
                <a:r>
                  <a:rPr lang="el-GR" sz="2200" b="0" dirty="0">
                    <a:sym typeface="Wingdings" panose="05000000000000000000" pitchFamily="2" charset="2"/>
                  </a:rPr>
                  <a:t>σκληρό ελατήριο</a:t>
                </a:r>
              </a:p>
              <a:p>
                <a:pPr lvl="2"/>
                <a:r>
                  <a:rPr lang="el-GR" sz="2200" dirty="0">
                    <a:sym typeface="Wingdings" panose="05000000000000000000" pitchFamily="2" charset="2"/>
                  </a:rPr>
                  <a:t>Μικρό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 </a:t>
                </a:r>
                <a:r>
                  <a:rPr lang="el-GR" sz="2200" dirty="0">
                    <a:sym typeface="Wingdings" panose="05000000000000000000" pitchFamily="2" charset="2"/>
                  </a:rPr>
                  <a:t>μαλακό ελατήριο</a:t>
                </a:r>
              </a:p>
              <a:p>
                <a:pPr lvl="1"/>
                <a:endParaRPr lang="el-GR" sz="1400" b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Μονάδες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είναι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𝑵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𝒎</m:t>
                    </m:r>
                  </m:oMath>
                </a14:m>
                <a:endParaRPr lang="el-GR" b="1" dirty="0">
                  <a:sym typeface="Wingdings" panose="05000000000000000000" pitchFamily="2" charset="2"/>
                </a:endParaRPr>
              </a:p>
              <a:p>
                <a:pPr lvl="1"/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Διανυσματική μορφή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για οριζόντια κίνηση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900" dirty="0">
                    <a:sym typeface="Wingdings" panose="05000000000000000000" pitchFamily="2" charset="2"/>
                  </a:rPr>
                  <a:t/>
                </a:r>
                <a:br>
                  <a:rPr lang="en-US" sz="900" dirty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  <a:blipFill rotWithShape="0">
                <a:blip r:embed="rId3"/>
                <a:stretch>
                  <a:fillRect r="-4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5F16E4-7CD4-A7C4-9AE5-9F9A1248EB9C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5F16E4-7CD4-A7C4-9AE5-9F9A1248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8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θεωρήσουμε ότι το ελατήριο συμπιέζεται στη μέγιστη τιμή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/>
                  <a:t>) </a:t>
                </a:r>
                <a:r>
                  <a:rPr lang="el-GR" sz="2200" dirty="0"/>
                  <a:t>και αφήνεται ελεύθερο.</a:t>
                </a:r>
                <a:endParaRPr lang="en-US" sz="2200" dirty="0"/>
              </a:p>
              <a:p>
                <a:endParaRPr lang="el-GR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r>
                  <a:rPr lang="el-GR" sz="2200" dirty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/>
                  <a:t> (θέση ισορροπίας)</a:t>
                </a:r>
                <a:endParaRPr lang="en-US" sz="2200" dirty="0"/>
              </a:p>
              <a:p>
                <a:endParaRPr lang="el-GR" sz="1800" dirty="0"/>
              </a:p>
              <a:p>
                <a:r>
                  <a:rPr lang="el-GR" sz="2200" dirty="0"/>
                  <a:t>Το έργο της δύναμης του ελατηρίου επάνω στο σώμα ισούται με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dirty="0"/>
                  <a:t> </a:t>
                </a:r>
                <a:endParaRPr lang="el-GR" sz="22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54E5645E-E3F7-01D1-1368-95A6745C6E99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54E5645E-E3F7-01D1-1368-95A6745C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E971FEB0-9A88-DE28-020B-DA7D2728BDFA}"/>
              </a:ext>
            </a:extLst>
          </p:cNvPr>
          <p:cNvGrpSpPr/>
          <p:nvPr/>
        </p:nvGrpSpPr>
        <p:grpSpPr>
          <a:xfrm>
            <a:off x="1371600" y="2133600"/>
            <a:ext cx="6781800" cy="1676400"/>
            <a:chOff x="1371600" y="2133600"/>
            <a:chExt cx="6781800" cy="1676400"/>
          </a:xfrm>
        </p:grpSpPr>
        <p:grpSp>
          <p:nvGrpSpPr>
            <p:cNvPr id="9" name="Group 8"/>
            <p:cNvGrpSpPr/>
            <p:nvPr/>
          </p:nvGrpSpPr>
          <p:grpSpPr>
            <a:xfrm>
              <a:off x="1371600" y="2133600"/>
              <a:ext cx="6781800" cy="1676400"/>
              <a:chOff x="1371600" y="2133600"/>
              <a:chExt cx="6781800" cy="1676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71600" y="2133600"/>
                <a:ext cx="6781800" cy="1676400"/>
                <a:chOff x="1447800" y="2209800"/>
                <a:chExt cx="6243636" cy="1447800"/>
              </a:xfrm>
            </p:grpSpPr>
            <p:pic>
              <p:nvPicPr>
                <p:cNvPr id="4" name="Content Placeholder 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12" t="44234" r="1061" b="32872"/>
                <a:stretch/>
              </p:blipFill>
              <p:spPr>
                <a:xfrm>
                  <a:off x="1447800" y="2209800"/>
                  <a:ext cx="6243636" cy="14478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3173766" y="3329868"/>
                      <a:ext cx="444623" cy="2126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3766" y="3329868"/>
                      <a:ext cx="444623" cy="21264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Oval 6"/>
              <p:cNvSpPr/>
              <p:nvPr/>
            </p:nvSpPr>
            <p:spPr>
              <a:xfrm>
                <a:off x="2971800" y="3200400"/>
                <a:ext cx="228600" cy="23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/>
                  <a:t>Α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10000" y="3200400"/>
                <a:ext cx="228600" cy="23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/>
                  <a:t>Β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55E53-61CF-A2E6-0357-839F81898A48}"/>
                    </a:ext>
                  </a:extLst>
                </p:cNvPr>
                <p:cNvSpPr txBox="1"/>
                <p:nvPr/>
              </p:nvSpPr>
              <p:spPr>
                <a:xfrm>
                  <a:off x="3924300" y="2160607"/>
                  <a:ext cx="5715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l-GR" sz="12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55E53-61CF-A2E6-0357-839F81898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300" y="2160607"/>
                  <a:ext cx="57150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39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2133600"/>
            <a:ext cx="6900861" cy="1600200"/>
            <a:chOff x="1066800" y="2133600"/>
            <a:chExt cx="6900861" cy="1600200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-122" r="1061" b="77228"/>
            <a:stretch/>
          </p:blipFill>
          <p:spPr>
            <a:xfrm>
              <a:off x="1066800" y="2133600"/>
              <a:ext cx="6900861" cy="1600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64466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461935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θεωρήσουμε ότι το ελατήριο συνεχίζει την πορεία του</a:t>
                </a:r>
                <a:r>
                  <a:rPr lang="en-US" sz="2200" dirty="0"/>
                  <a:t>, </a:t>
                </a:r>
                <a:r>
                  <a:rPr lang="el-GR" sz="2200" dirty="0"/>
                  <a:t>περνώντας από τη θέση ισορροπίας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l-GR" sz="2200" dirty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l-GR" sz="2200" dirty="0"/>
                  <a:t>Το έργο της δύναμης του ελατηρίου επάνω στο σώμα ισούται με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835" r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7EA53856-E243-7B58-66F0-507F5B5B5795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7EA53856-E243-7B58-66F0-507F5B5B5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/>
                  <a:t>Άρα το συνολικό έργο της δύναμης ελατηρίου επάνω στο σώμα </a:t>
                </a:r>
                <a:r>
                  <a:rPr lang="el-GR" sz="2200" b="1" dirty="0"/>
                  <a:t>για μετατόπιση από 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b="1" dirty="0"/>
                  <a:t>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dirty="0"/>
                  <a:t> είναι μηδέν!!</a:t>
                </a:r>
              </a:p>
              <a:p>
                <a:pPr lvl="1"/>
                <a:r>
                  <a:rPr lang="el-GR" sz="1800" dirty="0"/>
                  <a:t>Το ίδιο ισχύει για οποιεσδήποτε συμμετρικές ως προς το μηδέν θέσεις</a:t>
                </a:r>
              </a:p>
              <a:p>
                <a:pPr marL="365760" lvl="1" indent="0">
                  <a:buNone/>
                </a:pPr>
                <a:endParaRPr lang="en-US" dirty="0"/>
              </a:p>
              <a:p>
                <a:r>
                  <a:rPr lang="el-GR" sz="2200" dirty="0"/>
                  <a:t>Όμως για μια </a:t>
                </a:r>
                <a:r>
                  <a:rPr lang="el-GR" sz="2200" b="1" dirty="0"/>
                  <a:t>οποιαδήποτε</a:t>
                </a:r>
                <a:r>
                  <a:rPr lang="el-GR" sz="2200" dirty="0"/>
                  <a:t> μετατόπιση από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/>
                  <a:t> σε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2200" dirty="0"/>
                  <a:t>, ισχύει: </a:t>
                </a:r>
                <a:r>
                  <a:rPr lang="el-GR" sz="1200" dirty="0"/>
                  <a:t/>
                </a:r>
                <a:br>
                  <a:rPr lang="el-GR" sz="1200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sz="2200" dirty="0"/>
                  <a:t>   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    </a:t>
                </a:r>
                <a:r>
                  <a:rPr lang="el-GR" sz="2200" dirty="0"/>
                  <a:t>που δεν είναι απαραίτητα ίσο με το μηδέν…</a:t>
                </a:r>
                <a:endParaRPr lang="aa-ET" sz="2200" dirty="0"/>
              </a:p>
              <a:p>
                <a:r>
                  <a:rPr lang="el-GR" sz="2200" dirty="0"/>
                  <a:t>Η παραπάνω σχέση δίνει το </a:t>
                </a:r>
                <a:r>
                  <a:rPr lang="el-GR" sz="2200" b="1" dirty="0"/>
                  <a:t>έργο της δύναμης του ελατηρίου από μια οποιαδήποτε θέση ως μια οποιαδήποτε άλλη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155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209799" y="3581400"/>
            <a:ext cx="4598275" cy="1295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0C1747A3-4105-CAD2-D5D1-3442E88E8FB2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0C1747A3-4105-CAD2-D5D1-3442E88E8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9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3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1061" b="3067"/>
          <a:stretch/>
        </p:blipFill>
        <p:spPr>
          <a:xfrm>
            <a:off x="1828800" y="1232080"/>
            <a:ext cx="5714999" cy="5232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42680" y="55407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7280" y="5535360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094560" y="5604480"/>
              <a:ext cx="2437920" cy="42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7360" y="5596560"/>
                <a:ext cx="24501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524400" y="5160240"/>
              <a:ext cx="2351520" cy="127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6480" y="5149440"/>
                <a:ext cx="2369520" cy="12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4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209" r="3030" b="2877"/>
          <a:stretch/>
        </p:blipFill>
        <p:spPr>
          <a:xfrm>
            <a:off x="5867400" y="1981200"/>
            <a:ext cx="2819401" cy="3463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Έστω μια </a:t>
                </a:r>
                <a:r>
                  <a:rPr lang="el-GR" sz="2200" u="sng" dirty="0"/>
                  <a:t>εξωτερική</a:t>
                </a:r>
                <a:r>
                  <a:rPr lang="el-GR" sz="2200" dirty="0"/>
                  <a:t>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200" dirty="0"/>
                  <a:t> που εφαρμόζεται στο σύστημα-σώμα, όπως στο σχήμα</a:t>
                </a:r>
                <a:endParaRPr lang="en-US" sz="2200" dirty="0"/>
              </a:p>
              <a:p>
                <a:pPr lvl="1"/>
                <a:r>
                  <a:rPr lang="el-GR" dirty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/>
                  <a:t>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68580" indent="0">
                  <a:buNone/>
                </a:pPr>
                <a:endParaRPr lang="el-GR" sz="1000" dirty="0"/>
              </a:p>
              <a:p>
                <a:r>
                  <a:rPr lang="el-GR" sz="2200" dirty="0"/>
                  <a:t>Όμοια με πριν, για οποιαδήποτε μετατόπιση</a:t>
                </a:r>
              </a:p>
              <a:p>
                <a:pPr marL="68580" indent="0">
                  <a:buNone/>
                </a:pPr>
                <a:endParaRPr lang="en-US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435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/>
                  <a:t>Έργο </a:t>
                </a:r>
                <a:r>
                  <a:rPr lang="el-GR" sz="2200" b="1" dirty="0">
                    <a:sym typeface="Wingdings" panose="05000000000000000000" pitchFamily="2" charset="2"/>
                  </a:rPr>
                  <a:t>= Μηχανισμός μεταφοράς ενέργειας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b="1" i="1" dirty="0">
                    <a:sym typeface="Wingdings" panose="05000000000000000000" pitchFamily="2" charset="2"/>
                  </a:rPr>
                  <a:t>Πιθανότατα</a:t>
                </a:r>
                <a:r>
                  <a:rPr lang="el-GR" dirty="0">
                    <a:sym typeface="Wingdings" panose="05000000000000000000" pitchFamily="2" charset="2"/>
                  </a:rPr>
                  <a:t> αλλάζει την ταχύτητα ενός σώματος</a:t>
                </a:r>
              </a:p>
              <a:p>
                <a:endParaRPr lang="el-GR" sz="1200" dirty="0">
                  <a:sym typeface="Wingdings" panose="05000000000000000000" pitchFamily="2" charset="2"/>
                </a:endParaRPr>
              </a:p>
              <a:p>
                <a:r>
                  <a:rPr lang="el-GR" sz="2200" dirty="0">
                    <a:sym typeface="Wingdings" panose="05000000000000000000" pitchFamily="2" charset="2"/>
                  </a:rPr>
                  <a:t>1</a:t>
                </a:r>
                <a:r>
                  <a:rPr lang="el-GR" sz="2200" baseline="30000" dirty="0">
                    <a:sym typeface="Wingdings" panose="05000000000000000000" pitchFamily="2" charset="2"/>
                  </a:rPr>
                  <a:t>ος</a:t>
                </a:r>
                <a:r>
                  <a:rPr lang="el-GR" sz="2200" dirty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</a:p>
              <a:p>
                <a:pPr marL="68580" indent="0">
                  <a:buNone/>
                </a:pPr>
                <a:endParaRPr lang="el-GR" sz="1100" b="1" i="1" dirty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r>
                  <a:rPr lang="el-GR" sz="2200" b="1" i="1" dirty="0">
                    <a:sym typeface="Wingdings" panose="05000000000000000000" pitchFamily="2" charset="2"/>
                  </a:rPr>
                  <a:t>		Κινητική Ενέργεια</a:t>
                </a:r>
                <a:r>
                  <a:rPr lang="en-US" sz="2200" b="1" i="1" dirty="0">
                    <a:sym typeface="Wingdings" panose="05000000000000000000" pitchFamily="2" charset="2"/>
                  </a:rPr>
                  <a:t/>
                </a:r>
                <a:br>
                  <a:rPr lang="en-US" sz="2200" b="1" i="1" dirty="0">
                    <a:sym typeface="Wingdings" panose="05000000000000000000" pitchFamily="2" charset="2"/>
                  </a:rPr>
                </a:br>
                <a:endParaRPr lang="en-US" sz="2200" b="1" i="1" dirty="0">
                  <a:sym typeface="Wingdings" panose="05000000000000000000" pitchFamily="2" charset="2"/>
                </a:endParaRPr>
              </a:p>
              <a:p>
                <a:r>
                  <a:rPr lang="el-GR" sz="2200" dirty="0">
                    <a:sym typeface="Wingdings" panose="05000000000000000000" pitchFamily="2" charset="2"/>
                  </a:rPr>
                  <a:t>Έστω το διπλανό παράδειγμα: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Σύστημα = </a:t>
                </a:r>
                <a:r>
                  <a:rPr lang="en-US" dirty="0">
                    <a:sym typeface="Wingdings" panose="05000000000000000000" pitchFamily="2" charset="2"/>
                  </a:rPr>
                  <a:t>{</a:t>
                </a:r>
                <a:r>
                  <a:rPr lang="el-GR" dirty="0">
                    <a:sym typeface="Wingdings" panose="05000000000000000000" pitchFamily="2" charset="2"/>
                  </a:rPr>
                  <a:t>σώμα μάζας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}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Σώμα επιταχύνει από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r>
                  <a:rPr lang="el-GR" dirty="0"/>
                  <a:t>Σώμα υπό επίδραση σταθερής</a:t>
                </a:r>
              </a:p>
              <a:p>
                <a:pPr marL="365760" lvl="1" indent="0">
                  <a:buNone/>
                </a:pPr>
                <a:r>
                  <a:rPr lang="el-GR" dirty="0"/>
                  <a:t>	</a:t>
                </a:r>
                <a:r>
                  <a:rPr lang="el-GR" sz="2000" dirty="0"/>
                  <a:t>δύναμης</a:t>
                </a:r>
                <a:r>
                  <a:rPr lang="en-US" sz="2000" dirty="0"/>
                  <a:t> (</a:t>
                </a:r>
                <a:r>
                  <a:rPr lang="el-GR" sz="2000" b="1" dirty="0"/>
                  <a:t>μοντέλο κίνησης Ι</a:t>
                </a:r>
                <a:r>
                  <a:rPr lang="el-GR" sz="2000" dirty="0"/>
                  <a:t>)</a:t>
                </a:r>
                <a:endParaRPr lang="en-US" sz="200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10200" y="4092286"/>
            <a:ext cx="3276600" cy="2308514"/>
            <a:chOff x="5410200" y="4092286"/>
            <a:chExt cx="3276600" cy="230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t="8333" r="2136" b="5555"/>
            <a:stretch/>
          </p:blipFill>
          <p:spPr>
            <a:xfrm>
              <a:off x="5410200" y="4092286"/>
              <a:ext cx="3276600" cy="23085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549400" y="4509000"/>
                <a:ext cx="2594880" cy="2469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39320" y="4498200"/>
                  <a:ext cx="26175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22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Θεωρήστε την συνισταμένη των δυνάμεων σταθερή</a:t>
                </a:r>
              </a:p>
              <a:p>
                <a:r>
                  <a:rPr lang="el-GR" sz="2200" dirty="0"/>
                  <a:t>Η κίνηση είναι επιταχυνόμενη με σταθερή επιτάχυνση (</a:t>
                </a:r>
                <a:r>
                  <a:rPr lang="el-GR" sz="2200" b="1" dirty="0"/>
                  <a:t>μοντέλο κίνησης ΙΙ</a:t>
                </a:r>
                <a:r>
                  <a:rPr lang="el-GR" sz="2200" dirty="0"/>
                  <a:t>)</a:t>
                </a:r>
              </a:p>
              <a:p>
                <a:r>
                  <a:rPr lang="el-GR" sz="2200" dirty="0"/>
                  <a:t>Άρα</a:t>
                </a:r>
                <a:br>
                  <a:rPr lang="el-GR" sz="2200" dirty="0"/>
                </a:br>
                <a:r>
                  <a:rPr lang="el-GR" dirty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l-G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l-GR" dirty="0"/>
              </a:p>
              <a:p>
                <a:r>
                  <a:rPr lang="el-GR" sz="2200" dirty="0"/>
                  <a:t>Από 2</a:t>
                </a:r>
                <a:r>
                  <a:rPr lang="el-GR" sz="2200" baseline="30000" dirty="0"/>
                  <a:t>ο</a:t>
                </a:r>
                <a:r>
                  <a:rPr lang="el-GR" sz="2200" dirty="0"/>
                  <a:t> νόμο </a:t>
                </a:r>
                <a:r>
                  <a:rPr lang="en-US" sz="2200" dirty="0"/>
                  <a:t>Newton, </a:t>
                </a:r>
                <a:r>
                  <a:rPr lang="el-GR" sz="2200" dirty="0"/>
                  <a:t>είναι</a:t>
                </a:r>
                <a:r>
                  <a:rPr lang="el-GR" dirty="0"/>
                  <a:t>	</a:t>
                </a:r>
              </a:p>
              <a:p>
                <a:pPr marL="68580" indent="0">
                  <a:buNone/>
                </a:pPr>
                <a:r>
                  <a:rPr lang="el-GR" dirty="0"/>
                  <a:t>	</a:t>
                </a:r>
                <a:br>
                  <a:rPr lang="el-GR" dirty="0"/>
                </a:br>
                <a:r>
                  <a:rPr lang="el-GR" dirty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l-GR" i="1" dirty="0"/>
              </a:p>
              <a:p>
                <a:pPr marL="68580" indent="0">
                  <a:buNone/>
                </a:pPr>
                <a:endParaRPr lang="el-GR" i="1" dirty="0"/>
              </a:p>
              <a:p>
                <a:pPr marL="68580" indent="0">
                  <a:buNone/>
                </a:pPr>
                <a:r>
                  <a:rPr lang="el-GR" sz="2200" dirty="0"/>
                  <a:t>και με αντικατάσταση έχουμε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 t="-835" r="-1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11400" y="3836520"/>
              <a:ext cx="2218680" cy="999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3840" y="3826440"/>
                <a:ext cx="2236320" cy="10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limUpp>
                        <m:limUp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aa-ET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m:rPr>
                                  <m:sty m:val="p"/>
                                </m:rPr>
                                <a:rPr lang="aa-E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lim>
                      </m:limUp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l-GR" sz="2200" dirty="0"/>
                  <a:t>Το 1</a:t>
                </a:r>
                <a:r>
                  <a:rPr lang="el-GR" sz="2200" baseline="30000" dirty="0"/>
                  <a:t>ο</a:t>
                </a:r>
                <a:r>
                  <a:rPr lang="el-GR" sz="2200" dirty="0"/>
                  <a:t> μέλος είναι ο ορισμός του έργου σταθερής δύναμης</a:t>
                </a:r>
              </a:p>
              <a:p>
                <a:r>
                  <a:rPr lang="el-GR" sz="2200" dirty="0"/>
                  <a:t>Άρα </a:t>
                </a:r>
                <a:endParaRPr lang="en-US" sz="2200" dirty="0"/>
              </a:p>
              <a:p>
                <a:pPr marL="68580" indent="0">
                  <a:buNone/>
                </a:pPr>
                <a:r>
                  <a:rPr lang="en-US" dirty="0"/>
                  <a:t>	</a:t>
                </a:r>
                <a:r>
                  <a:rPr lang="el-GR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aa-E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l-GR" dirty="0"/>
                  <a:t> 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sz="2200" dirty="0"/>
                  <a:t>όπου</a:t>
                </a:r>
                <a:r>
                  <a:rPr lang="el-GR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/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/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l-GR" sz="2200" dirty="0"/>
                  <a:t>η </a:t>
                </a:r>
                <a:r>
                  <a:rPr lang="el-GR" sz="2200" b="1" i="1" dirty="0"/>
                  <a:t>κινητική ενέργεια </a:t>
                </a:r>
                <a:r>
                  <a:rPr lang="el-GR" sz="2200" dirty="0"/>
                  <a:t>του σώματος</a:t>
                </a:r>
                <a:endParaRPr lang="en-US" sz="2200" b="1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  <a:blipFill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4600" y="4572000"/>
            <a:ext cx="1676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3581400"/>
            <a:ext cx="32766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/>
                  <a:t>Η κινητική ενέργεια αναπαριστά την ενέργεια που σχετίζεται με την </a:t>
                </a:r>
                <a:r>
                  <a:rPr lang="el-GR" sz="2200" b="1" dirty="0"/>
                  <a:t>κίνηση</a:t>
                </a:r>
                <a:r>
                  <a:rPr lang="el-GR" sz="2200" dirty="0"/>
                  <a:t> ενός σώματος</a:t>
                </a:r>
                <a:endParaRPr lang="en-US" sz="2200" dirty="0"/>
              </a:p>
              <a:p>
                <a:pPr lvl="1"/>
                <a:r>
                  <a:rPr lang="el-GR" dirty="0"/>
                  <a:t>Μονάδα μέτρησης</a:t>
                </a:r>
                <a:r>
                  <a:rPr lang="en-US" dirty="0"/>
                  <a:t> </a:t>
                </a:r>
                <a:r>
                  <a:rPr lang="el-GR" dirty="0"/>
                  <a:t>στο </a:t>
                </a:r>
                <a:r>
                  <a:rPr lang="en-US" dirty="0"/>
                  <a:t>SI: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𝐽𝑜𝑢𝑙𝑒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sz="2200" dirty="0"/>
                  <a:t>Συνοψίζοντας: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i="1" dirty="0"/>
              </a:p>
              <a:p>
                <a:endParaRPr lang="el-GR" sz="2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dirty="0"/>
                  <a:t>Όταν σε ένα σύστημα παράγεται έργο από μια συνισταμένη δυνάμεων, και η μόνη αλλαγή σε αυτό αφορά το μέτρο της ταχύτητας του, το συνολικό έργο ισούται με τη μεταβολή στην κινητική ενέργεια του συστήματος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  <a:blipFill rotWithShape="0">
                <a:blip r:embed="rId2"/>
                <a:stretch>
                  <a:fillRect t="-1551" r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38350" y="4343400"/>
            <a:ext cx="7872250" cy="1905000"/>
          </a:xfrm>
          <a:prstGeom prst="roundRect">
            <a:avLst>
              <a:gd name="adj" fmla="val 82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1138F2F-530F-F202-FE19-540887581BF5}"/>
              </a:ext>
            </a:extLst>
          </p:cNvPr>
          <p:cNvSpPr/>
          <p:nvPr/>
        </p:nvSpPr>
        <p:spPr>
          <a:xfrm>
            <a:off x="6400800" y="3048000"/>
            <a:ext cx="2286000" cy="10668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Ενεργειακό Θεώρημα!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sz="1800" dirty="0"/>
                  <a:t>Ο φίλος σας θέλει να ανεβάσει το ψυγείο του </a:t>
                </a:r>
                <a:r>
                  <a:rPr lang="el-GR" sz="1800" b="1" u="sng" dirty="0"/>
                  <a:t>με σταθερή ταχύτητα</a:t>
                </a:r>
                <a:r>
                  <a:rPr lang="el-GR" sz="1800" dirty="0"/>
                  <a:t> σε ένα φορτηγό</a:t>
                </a:r>
                <a:r>
                  <a:rPr lang="en-US" sz="1800" dirty="0"/>
                  <a:t> </a:t>
                </a:r>
                <a:r>
                  <a:rPr lang="el-GR" sz="1800" dirty="0"/>
                  <a:t>χρησιμοποιώντας μια ράμπα υπό γωνία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/>
                  <a:t> όπως στο Σχήμα.</a:t>
                </a:r>
                <a:r>
                  <a:rPr lang="en-US" sz="1800" dirty="0"/>
                  <a:t> </a:t>
                </a:r>
                <a:r>
                  <a:rPr lang="el-GR" sz="1800" dirty="0"/>
                  <a:t>Ισχυρίζεται ότι θα απαιτηθεί λιγότερο</a:t>
                </a:r>
                <a:r>
                  <a:rPr lang="en-US" sz="1800" dirty="0"/>
                  <a:t> </a:t>
                </a:r>
                <a:r>
                  <a:rPr lang="el-GR" sz="1800" dirty="0"/>
                  <a:t>έργο από μέρους του αν το μήκος της</a:t>
                </a:r>
                <a:r>
                  <a:rPr lang="en-US" sz="1800" dirty="0"/>
                  <a:t> </a:t>
                </a:r>
                <a:r>
                  <a:rPr lang="el-GR" sz="1800" dirty="0"/>
                  <a:t>ράμπας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αυξηθεί. Έχει δίκιο;</a:t>
                </a:r>
                <a:r>
                  <a:rPr lang="en-US" sz="1800" dirty="0"/>
                  <a:t> </a:t>
                </a:r>
                <a:r>
                  <a:rPr lang="el-GR" sz="1800" dirty="0"/>
                  <a:t>Θεωρήστε ως σύστημα το ψυγείο με</a:t>
                </a:r>
                <a:r>
                  <a:rPr lang="en-US" sz="1800" dirty="0"/>
                  <a:t> </a:t>
                </a:r>
                <a:r>
                  <a:rPr lang="el-GR" sz="1800" dirty="0"/>
                  <a:t>το καρότσι μεταφοράς</a:t>
                </a:r>
                <a:r>
                  <a:rPr lang="en-US" sz="1800" dirty="0"/>
                  <a:t> </a:t>
                </a:r>
                <a:r>
                  <a:rPr lang="el-GR" sz="1800" dirty="0"/>
                  <a:t>και τη ράμπα (α) </a:t>
                </a:r>
                <a:r>
                  <a:rPr lang="el-GR" sz="1800" b="1" dirty="0"/>
                  <a:t>λεία</a:t>
                </a:r>
                <a:r>
                  <a:rPr lang="en-US" sz="1800" b="1" dirty="0"/>
                  <a:t> (</a:t>
                </a:r>
                <a:r>
                  <a:rPr lang="el-GR" sz="1800" b="1" dirty="0"/>
                  <a:t>χωρίς τριβές) </a:t>
                </a:r>
                <a:r>
                  <a:rPr lang="el-GR" sz="1800" dirty="0"/>
                  <a:t>ή (β)</a:t>
                </a:r>
                <a:r>
                  <a:rPr lang="el-GR" sz="1800" b="1" dirty="0"/>
                  <a:t> μη λεία</a:t>
                </a:r>
                <a:r>
                  <a:rPr lang="el-GR" sz="1800" dirty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010"/>
          <a:stretch/>
        </p:blipFill>
        <p:spPr>
          <a:xfrm>
            <a:off x="1295400" y="3428999"/>
            <a:ext cx="7091819" cy="301413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525985">
            <a:off x="6649942" y="4428024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 rot="1386211">
            <a:off x="6134227" y="4594066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Group 14"/>
          <p:cNvGrpSpPr/>
          <p:nvPr/>
        </p:nvGrpSpPr>
        <p:grpSpPr>
          <a:xfrm>
            <a:off x="6400800" y="4648200"/>
            <a:ext cx="347784" cy="1431726"/>
            <a:chOff x="6400800" y="4648200"/>
            <a:chExt cx="347784" cy="1431726"/>
          </a:xfrm>
        </p:grpSpPr>
        <p:sp>
          <p:nvSpPr>
            <p:cNvPr id="5" name="Down Arrow 4"/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09651" y="4109361"/>
            <a:ext cx="616977" cy="455215"/>
            <a:chOff x="5371308" y="3858063"/>
            <a:chExt cx="997918" cy="663690"/>
          </a:xfrm>
        </p:grpSpPr>
        <p:sp>
          <p:nvSpPr>
            <p:cNvPr id="8" name="Down Arrow 7"/>
            <p:cNvSpPr/>
            <p:nvPr/>
          </p:nvSpPr>
          <p:spPr>
            <a:xfrm rot="6722272">
              <a:off x="5906441" y="4058968"/>
              <a:ext cx="140967" cy="784603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89" t="-43137" r="-97368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 rot="186841">
            <a:off x="6664388" y="3184858"/>
            <a:ext cx="418533" cy="1524534"/>
            <a:chOff x="6628935" y="3149928"/>
            <a:chExt cx="506426" cy="1524534"/>
          </a:xfrm>
        </p:grpSpPr>
        <p:sp>
          <p:nvSpPr>
            <p:cNvPr id="6" name="Down Arrow 5"/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706" r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500894" y="4411494"/>
            <a:ext cx="232906" cy="1697007"/>
            <a:chOff x="3500894" y="4411494"/>
            <a:chExt cx="232906" cy="169700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601589" y="3361551"/>
            <a:ext cx="4811185" cy="2818659"/>
            <a:chOff x="3601589" y="3361551"/>
            <a:chExt cx="4811185" cy="281865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l-GR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blipFill rotWithShape="0">
                <a:blip r:embed="rId9"/>
                <a:stretch>
                  <a:fillRect l="-17544" t="-39286" r="-56140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blipFill rotWithShape="0">
                <a:blip r:embed="rId10"/>
                <a:stretch>
                  <a:fillRect l="-15254" t="-34426" r="-52542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 rot="10800000">
            <a:off x="6514613" y="1411464"/>
            <a:ext cx="34778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aa-E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a-ET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a-E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a-E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blipFill>
                <a:blip r:embed="rId13"/>
                <a:stretch>
                  <a:fillRect l="-6742" r="-61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6206040" y="5152680"/>
              <a:ext cx="277920" cy="386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4880" y="5144760"/>
                <a:ext cx="29844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5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8040" y="5638800"/>
            <a:ext cx="6873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928" y="4876800"/>
            <a:ext cx="8153400" cy="1631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96000" y="19812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610680" y="2350080"/>
              <a:ext cx="329040" cy="17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960" y="2340000"/>
                <a:ext cx="3484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78160" y="1593720"/>
              <a:ext cx="8049240" cy="4627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080" y="1586520"/>
                <a:ext cx="8065800" cy="46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8154360" y="823680"/>
              <a:ext cx="681480" cy="522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47520" y="816840"/>
                <a:ext cx="69732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1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9400" y="1559520"/>
              <a:ext cx="7990920" cy="299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000" y="1550520"/>
                <a:ext cx="8005680" cy="30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85000" y="705240"/>
              <a:ext cx="8318880" cy="55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960" y="698040"/>
                <a:ext cx="8331480" cy="55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2FCA271-B26F-AEEB-98F1-04AA166F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0"/>
          <a:stretch/>
        </p:blipFill>
        <p:spPr>
          <a:xfrm>
            <a:off x="914400" y="2760133"/>
            <a:ext cx="7091819" cy="3014133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A219A0B4-838B-1208-02F5-59FA5161933B}"/>
              </a:ext>
            </a:extLst>
          </p:cNvPr>
          <p:cNvSpPr/>
          <p:nvPr/>
        </p:nvSpPr>
        <p:spPr>
          <a:xfrm rot="17525985">
            <a:off x="6268942" y="3759158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35EEBF88-F618-15C7-AD96-C9D4C4CA9345}"/>
              </a:ext>
            </a:extLst>
          </p:cNvPr>
          <p:cNvSpPr/>
          <p:nvPr/>
        </p:nvSpPr>
        <p:spPr>
          <a:xfrm rot="1386211">
            <a:off x="5753227" y="3925200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624B5DA0-3B60-A628-23A1-379D51552A60}"/>
              </a:ext>
            </a:extLst>
          </p:cNvPr>
          <p:cNvGrpSpPr/>
          <p:nvPr/>
        </p:nvGrpSpPr>
        <p:grpSpPr>
          <a:xfrm>
            <a:off x="6019800" y="3979334"/>
            <a:ext cx="347784" cy="1431726"/>
            <a:chOff x="6400800" y="4648200"/>
            <a:chExt cx="347784" cy="1431726"/>
          </a:xfrm>
        </p:grpSpPr>
        <p:sp>
          <p:nvSpPr>
            <p:cNvPr id="12" name="Down Arrow 4">
              <a:extLst>
                <a:ext uri="{FF2B5EF4-FFF2-40B4-BE49-F238E27FC236}">
                  <a16:creationId xmlns:a16="http://schemas.microsoft.com/office/drawing/2014/main" id="{EB18DB8C-7931-3121-9E9F-90A054BF1EE8}"/>
                </a:ext>
              </a:extLst>
            </p:cNvPr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07154A-9B73-1E65-DD9F-F0CFABEE3D3C}"/>
                    </a:ext>
                  </a:extLst>
                </p:cNvPr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0401C1-17C1-F086-029C-F4F981362890}"/>
              </a:ext>
            </a:extLst>
          </p:cNvPr>
          <p:cNvGrpSpPr/>
          <p:nvPr/>
        </p:nvGrpSpPr>
        <p:grpSpPr>
          <a:xfrm>
            <a:off x="5428651" y="3440495"/>
            <a:ext cx="616977" cy="455215"/>
            <a:chOff x="5371308" y="3858063"/>
            <a:chExt cx="997918" cy="663690"/>
          </a:xfrm>
        </p:grpSpPr>
        <p:sp>
          <p:nvSpPr>
            <p:cNvPr id="15" name="Down Arrow 7">
              <a:extLst>
                <a:ext uri="{FF2B5EF4-FFF2-40B4-BE49-F238E27FC236}">
                  <a16:creationId xmlns:a16="http://schemas.microsoft.com/office/drawing/2014/main" id="{8B84CAA4-CF4B-17B9-B395-E7A09CE1B284}"/>
                </a:ext>
              </a:extLst>
            </p:cNvPr>
            <p:cNvSpPr/>
            <p:nvPr/>
          </p:nvSpPr>
          <p:spPr>
            <a:xfrm rot="6722272">
              <a:off x="5906441" y="4058968"/>
              <a:ext cx="140967" cy="784603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255BBC-23F5-465A-14A8-F7611092D7BE}"/>
                    </a:ext>
                  </a:extLst>
                </p:cNvPr>
                <p:cNvSpPr txBox="1"/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89" t="-43137" r="-97368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21DB139-89E4-6C8E-07FB-121996FBA0F8}"/>
              </a:ext>
            </a:extLst>
          </p:cNvPr>
          <p:cNvGrpSpPr/>
          <p:nvPr/>
        </p:nvGrpSpPr>
        <p:grpSpPr>
          <a:xfrm rot="186841">
            <a:off x="6283388" y="2515992"/>
            <a:ext cx="418533" cy="1524534"/>
            <a:chOff x="6628935" y="3149928"/>
            <a:chExt cx="506426" cy="1524534"/>
          </a:xfrm>
        </p:grpSpPr>
        <p:sp>
          <p:nvSpPr>
            <p:cNvPr id="18" name="Down Arrow 5">
              <a:extLst>
                <a:ext uri="{FF2B5EF4-FFF2-40B4-BE49-F238E27FC236}">
                  <a16:creationId xmlns:a16="http://schemas.microsoft.com/office/drawing/2014/main" id="{49CC1CB4-DB10-93FF-C7A4-F1AE888258F4}"/>
                </a:ext>
              </a:extLst>
            </p:cNvPr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E1FD2A-533C-9C1B-52AA-92D130E2E75D}"/>
                    </a:ext>
                  </a:extLst>
                </p:cNvPr>
                <p:cNvSpPr txBox="1"/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706" r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ADD079B2-3EC1-79E5-4B42-390584EF244C}"/>
              </a:ext>
            </a:extLst>
          </p:cNvPr>
          <p:cNvGrpSpPr/>
          <p:nvPr/>
        </p:nvGrpSpPr>
        <p:grpSpPr>
          <a:xfrm>
            <a:off x="3119894" y="3742628"/>
            <a:ext cx="232906" cy="1697007"/>
            <a:chOff x="3500894" y="4411494"/>
            <a:chExt cx="232906" cy="1697007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603380D5-E904-CFE5-C9BA-5E3453B43F0B}"/>
                </a:ext>
              </a:extLst>
            </p:cNvPr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2A331-0ABF-B9D9-4163-043497DD0E32}"/>
                    </a:ext>
                  </a:extLst>
                </p:cNvPr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4CD9786E-DBA7-7043-C93F-74EFCC03A9B6}"/>
              </a:ext>
            </a:extLst>
          </p:cNvPr>
          <p:cNvGrpSpPr/>
          <p:nvPr/>
        </p:nvGrpSpPr>
        <p:grpSpPr>
          <a:xfrm>
            <a:off x="3220589" y="2692685"/>
            <a:ext cx="4811185" cy="2818659"/>
            <a:chOff x="3601589" y="3361551"/>
            <a:chExt cx="4811185" cy="2818659"/>
          </a:xfrm>
        </p:grpSpPr>
        <p:cxnSp>
          <p:nvCxnSpPr>
            <p:cNvPr id="24" name="Straight Arrow Connector 16">
              <a:extLst>
                <a:ext uri="{FF2B5EF4-FFF2-40B4-BE49-F238E27FC236}">
                  <a16:creationId xmlns:a16="http://schemas.microsoft.com/office/drawing/2014/main" id="{D476501B-2306-D40C-5354-E7F09A15B534}"/>
                </a:ext>
              </a:extLst>
            </p:cNvPr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4A80FAA-45F8-6FD8-0F2F-8958B822AE79}"/>
                    </a:ext>
                  </a:extLst>
                </p:cNvPr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A42E36-9E0A-8CC6-9812-3B032D3FB8E9}"/>
                </a:ext>
              </a:extLst>
            </p:cNvPr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l-GR" sz="2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DFCFC5-330F-FC83-8CEA-0948663DFD41}"/>
                </a:ext>
              </a:extLst>
            </p:cNvPr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7C136A-99DF-E038-B83A-B6514BC49717}"/>
                  </a:ext>
                </a:extLst>
              </p:cNvPr>
              <p:cNvSpPr txBox="1"/>
              <p:nvPr/>
            </p:nvSpPr>
            <p:spPr>
              <a:xfrm>
                <a:off x="6591426" y="3791964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7C136A-99DF-E038-B83A-B6514BC4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3791964"/>
                <a:ext cx="350224" cy="342145"/>
              </a:xfrm>
              <a:prstGeom prst="rect">
                <a:avLst/>
              </a:prstGeom>
              <a:blipFill>
                <a:blip r:embed="rId9"/>
                <a:stretch>
                  <a:fillRect l="-15517" t="-37500" r="-5517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2B444E-4374-F7C7-4E57-88C4E740CDEC}"/>
                  </a:ext>
                </a:extLst>
              </p:cNvPr>
              <p:cNvSpPr txBox="1"/>
              <p:nvPr/>
            </p:nvSpPr>
            <p:spPr>
              <a:xfrm>
                <a:off x="5179466" y="4940161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2B444E-4374-F7C7-4E57-88C4E740C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66" y="4940161"/>
                <a:ext cx="356636" cy="369973"/>
              </a:xfrm>
              <a:prstGeom prst="rect">
                <a:avLst/>
              </a:prstGeom>
              <a:blipFill>
                <a:blip r:embed="rId10"/>
                <a:stretch>
                  <a:fillRect l="-17241" t="-34426" r="-5344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3">
            <a:extLst>
              <a:ext uri="{FF2B5EF4-FFF2-40B4-BE49-F238E27FC236}">
                <a16:creationId xmlns:a16="http://schemas.microsoft.com/office/drawing/2014/main" id="{31636DAD-2EFD-3ED7-5A4D-9D20ADF46DF2}"/>
              </a:ext>
            </a:extLst>
          </p:cNvPr>
          <p:cNvGrpSpPr/>
          <p:nvPr/>
        </p:nvGrpSpPr>
        <p:grpSpPr>
          <a:xfrm>
            <a:off x="6014799" y="3656306"/>
            <a:ext cx="435289" cy="391456"/>
            <a:chOff x="5584351" y="3903409"/>
            <a:chExt cx="939129" cy="619523"/>
          </a:xfrm>
        </p:grpSpPr>
        <p:sp>
          <p:nvSpPr>
            <p:cNvPr id="31" name="Down Arrow 7">
              <a:extLst>
                <a:ext uri="{FF2B5EF4-FFF2-40B4-BE49-F238E27FC236}">
                  <a16:creationId xmlns:a16="http://schemas.microsoft.com/office/drawing/2014/main" id="{DEBE95A7-B47D-1DE3-8CA0-787B521322FA}"/>
                </a:ext>
              </a:extLst>
            </p:cNvPr>
            <p:cNvSpPr/>
            <p:nvPr/>
          </p:nvSpPr>
          <p:spPr>
            <a:xfrm rot="17344067">
              <a:off x="5911098" y="4055218"/>
              <a:ext cx="140967" cy="79446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7D15317-3B79-1373-564C-81A67D8A3B93}"/>
                    </a:ext>
                  </a:extLst>
                </p:cNvPr>
                <p:cNvSpPr txBox="1"/>
                <p:nvPr/>
              </p:nvSpPr>
              <p:spPr>
                <a:xfrm>
                  <a:off x="6147702" y="3903409"/>
                  <a:ext cx="375778" cy="5042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7D15317-3B79-1373-564C-81A67D8A3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702" y="3903409"/>
                  <a:ext cx="375778" cy="504241"/>
                </a:xfrm>
                <a:prstGeom prst="rect">
                  <a:avLst/>
                </a:prstGeom>
                <a:blipFill>
                  <a:blip r:embed="rId11"/>
                  <a:stretch>
                    <a:fillRect l="-64286" t="-44231" r="-107143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17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9C646EBF-4D70-319E-49C5-4E81BBB51C50}"/>
              </a:ext>
            </a:extLst>
          </p:cNvPr>
          <p:cNvGrpSpPr/>
          <p:nvPr/>
        </p:nvGrpSpPr>
        <p:grpSpPr>
          <a:xfrm>
            <a:off x="7533407" y="1600200"/>
            <a:ext cx="238993" cy="334884"/>
            <a:chOff x="5584351" y="3650344"/>
            <a:chExt cx="807682" cy="872588"/>
          </a:xfrm>
        </p:grpSpPr>
        <p:sp>
          <p:nvSpPr>
            <p:cNvPr id="7" name="Down Arrow 7">
              <a:extLst>
                <a:ext uri="{FF2B5EF4-FFF2-40B4-BE49-F238E27FC236}">
                  <a16:creationId xmlns:a16="http://schemas.microsoft.com/office/drawing/2014/main" id="{64D0C556-783B-64F8-3CFF-C533DE3B5106}"/>
                </a:ext>
              </a:extLst>
            </p:cNvPr>
            <p:cNvSpPr/>
            <p:nvPr/>
          </p:nvSpPr>
          <p:spPr>
            <a:xfrm rot="17344067">
              <a:off x="5911098" y="4055218"/>
              <a:ext cx="140967" cy="79446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7A1ADC-4783-1356-B153-4AEDC943DEA5}"/>
                    </a:ext>
                  </a:extLst>
                </p:cNvPr>
                <p:cNvSpPr txBox="1"/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7A1ADC-4783-1356-B153-4AEDC943D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blipFill>
                  <a:blip r:embed="rId4"/>
                  <a:stretch>
                    <a:fillRect l="-77778" t="-35000" r="-11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86080" y="956160"/>
              <a:ext cx="8287560" cy="5291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400" y="950400"/>
                <a:ext cx="8300880" cy="53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3490E46-CAFA-3396-52D1-C893BDE4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27BD613-03CF-7384-0816-220F29BA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777AE846-750C-8780-3EFE-3140BA10C5F6}"/>
              </a:ext>
            </a:extLst>
          </p:cNvPr>
          <p:cNvGrpSpPr/>
          <p:nvPr/>
        </p:nvGrpSpPr>
        <p:grpSpPr>
          <a:xfrm>
            <a:off x="7533407" y="1600200"/>
            <a:ext cx="238993" cy="334884"/>
            <a:chOff x="5584351" y="3650344"/>
            <a:chExt cx="807682" cy="872588"/>
          </a:xfrm>
        </p:grpSpPr>
        <p:sp>
          <p:nvSpPr>
            <p:cNvPr id="16" name="Down Arrow 7">
              <a:extLst>
                <a:ext uri="{FF2B5EF4-FFF2-40B4-BE49-F238E27FC236}">
                  <a16:creationId xmlns:a16="http://schemas.microsoft.com/office/drawing/2014/main" id="{9B22BF1E-0FB4-3230-F521-184C0EC7A92C}"/>
                </a:ext>
              </a:extLst>
            </p:cNvPr>
            <p:cNvSpPr/>
            <p:nvPr/>
          </p:nvSpPr>
          <p:spPr>
            <a:xfrm rot="17344067">
              <a:off x="5911098" y="4055218"/>
              <a:ext cx="140967" cy="79446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9022734-CDDF-F0FD-3E4E-397742263A06}"/>
                    </a:ext>
                  </a:extLst>
                </p:cNvPr>
                <p:cNvSpPr txBox="1"/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9022734-CDDF-F0FD-3E4E-397742263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blipFill>
                  <a:blip r:embed="rId4"/>
                  <a:stretch>
                    <a:fillRect l="-77778" t="-35000" r="-11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15880" y="611280"/>
              <a:ext cx="8092440" cy="577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600" y="604080"/>
                <a:ext cx="8111160" cy="57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3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42" y="1919565"/>
            <a:ext cx="8071804" cy="462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prstClr val="white"/>
                </a:solidFill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Μονομελές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white"/>
                </a:solidFill>
              </a:rPr>
              <a:t>Μη απομονωμένο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prstClr val="white"/>
                </a:solidFill>
              </a:rPr>
              <a:t>Θεώρημα Μεταβολής Κινητικής Ενέργειας – Έργου 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prstClr val="black"/>
                </a:solidFill>
              </a:rPr>
              <a:t>Στρατηγική επίλυσης προβλημάτων</a:t>
            </a:r>
          </a:p>
        </p:txBody>
      </p:sp>
    </p:spTree>
    <p:extLst>
      <p:ext uri="{BB962C8B-B14F-4D97-AF65-F5344CB8AC3E}">
        <p14:creationId xmlns:p14="http://schemas.microsoft.com/office/powerpoint/2010/main" val="41870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Συνεχίζεται... </a:t>
            </a:r>
            <a:r>
              <a:rPr lang="el-GR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872250" cy="661308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</a:t>
            </a:r>
            <a:r>
              <a:rPr lang="el-GR" dirty="0"/>
              <a:t>επανάληψη…)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8925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sym typeface="Wingdings" panose="05000000000000000000" pitchFamily="2" charset="2"/>
                  </a:rPr>
                  <a:t>Ενέργεια</a:t>
                </a:r>
                <a:r>
                  <a:rPr lang="el-GR" dirty="0">
                    <a:sym typeface="Wingdings" panose="05000000000000000000" pitchFamily="2" charset="2"/>
                  </a:rPr>
                  <a:t>: αφηρημένη έννοια</a:t>
                </a:r>
              </a:p>
              <a:p>
                <a:pPr lvl="1"/>
                <a:r>
                  <a:rPr lang="el-GR" sz="2000" dirty="0">
                    <a:sym typeface="Wingdings" panose="05000000000000000000" pitchFamily="2" charset="2"/>
                  </a:rPr>
                  <a:t>Ποσότητα που σχετίζεται με την κατάσταση ενός ή περισσότερων σωμάτων  </a:t>
                </a:r>
                <a:r>
                  <a:rPr lang="el-GR" sz="2000" b="1" dirty="0">
                    <a:sym typeface="Wingdings" panose="05000000000000000000" pitchFamily="2" charset="2"/>
                  </a:rPr>
                  <a:t>αριθμός</a:t>
                </a:r>
              </a:p>
              <a:p>
                <a:pPr lvl="1"/>
                <a:r>
                  <a:rPr lang="el-GR" sz="2000" dirty="0">
                    <a:sym typeface="Wingdings" panose="05000000000000000000" pitchFamily="2" charset="2"/>
                  </a:rPr>
                  <a:t>Ευμετάβλητη: </a:t>
                </a:r>
                <a:r>
                  <a:rPr lang="el-GR" sz="2000" b="1" dirty="0">
                    <a:sym typeface="Wingdings" panose="05000000000000000000" pitchFamily="2" charset="2"/>
                  </a:rPr>
                  <a:t>αλλάζει συνεχώς μορφές</a:t>
                </a:r>
                <a:endParaRPr lang="en-US" sz="2000" b="1" dirty="0">
                  <a:sym typeface="Wingdings" panose="05000000000000000000" pitchFamily="2" charset="2"/>
                </a:endParaRPr>
              </a:p>
              <a:p>
                <a:pPr lvl="1"/>
                <a:endParaRPr lang="el-GR" sz="900" dirty="0">
                  <a:sym typeface="Wingdings" panose="05000000000000000000" pitchFamily="2" charset="2"/>
                </a:endParaRPr>
              </a:p>
              <a:p>
                <a:r>
                  <a:rPr lang="el-GR" b="1" dirty="0">
                    <a:sym typeface="Wingdings" panose="05000000000000000000" pitchFamily="2" charset="2"/>
                  </a:rPr>
                  <a:t>Σύστημα</a:t>
                </a:r>
                <a:r>
                  <a:rPr lang="el-GR" dirty="0">
                    <a:sym typeface="Wingdings" panose="05000000000000000000" pitchFamily="2" charset="2"/>
                  </a:rPr>
                  <a:t>: ένα ή περισσότερα σώματα ή/και κομμάτι ενός χώρου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endParaRPr lang="el-GR" sz="1100" dirty="0">
                  <a:sym typeface="Wingdings" panose="05000000000000000000" pitchFamily="2" charset="2"/>
                </a:endParaRPr>
              </a:p>
              <a:p>
                <a:r>
                  <a:rPr lang="el-GR" b="1" dirty="0">
                    <a:sym typeface="Wingdings" panose="05000000000000000000" pitchFamily="2" charset="2"/>
                  </a:rPr>
                  <a:t>Έργο</a:t>
                </a:r>
                <a:r>
                  <a:rPr lang="el-GR" dirty="0">
                    <a:sym typeface="Wingdings" panose="05000000000000000000" pitchFamily="2" charset="2"/>
                  </a:rPr>
                  <a:t>: τρόπος μεταφοράς ενέργειας </a:t>
                </a:r>
                <a:r>
                  <a:rPr lang="el-GR" b="1" dirty="0">
                    <a:sym typeface="Wingdings" panose="05000000000000000000" pitchFamily="2" charset="2"/>
                  </a:rPr>
                  <a:t>προς</a:t>
                </a:r>
                <a:r>
                  <a:rPr lang="el-GR" dirty="0">
                    <a:sym typeface="Wingdings" panose="05000000000000000000" pitchFamily="2" charset="2"/>
                  </a:rPr>
                  <a:t> ή </a:t>
                </a:r>
                <a:r>
                  <a:rPr lang="el-GR" b="1" dirty="0">
                    <a:sym typeface="Wingdings" panose="05000000000000000000" pitchFamily="2" charset="2"/>
                  </a:rPr>
                  <a:t>από</a:t>
                </a:r>
                <a:r>
                  <a:rPr lang="el-GR" dirty="0">
                    <a:sym typeface="Wingdings" panose="05000000000000000000" pitchFamily="2" charset="2"/>
                  </a:rPr>
                  <a:t> ένα σύστημα μέσω εξωτερικής δύναμης που ασκείται στο σύστημα</a:t>
                </a:r>
              </a:p>
              <a:p>
                <a:pPr lvl="1"/>
                <a:r>
                  <a:rPr lang="el-GR" sz="2000" dirty="0">
                    <a:sym typeface="Wingdings" panose="05000000000000000000" pitchFamily="2" charset="2"/>
                  </a:rPr>
                  <a:t>Διατύπωση: «η δύναμη </a:t>
                </a:r>
                <a:r>
                  <a:rPr lang="el-GR" sz="2000" b="1" dirty="0">
                    <a:sym typeface="Wingdings" panose="05000000000000000000" pitchFamily="2" charset="2"/>
                  </a:rPr>
                  <a:t>παράγει</a:t>
                </a:r>
                <a:r>
                  <a:rPr lang="el-GR" sz="2000" dirty="0">
                    <a:sym typeface="Wingdings" panose="05000000000000000000" pitchFamily="2" charset="2"/>
                  </a:rPr>
                  <a:t> έργο στο σύστημα»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r>
                  <a:rPr lang="el-GR" sz="2200" b="1" dirty="0">
                    <a:sym typeface="Wingdings" panose="05000000000000000000" pitchFamily="2" charset="2"/>
                  </a:rPr>
                  <a:t>Ορισμός έργου δύναμης σταθερού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 </a:t>
                </a:r>
                <a:r>
                  <a:rPr lang="en-US" sz="600" dirty="0">
                    <a:sym typeface="Wingdings" panose="05000000000000000000" pitchFamily="2" charset="2"/>
                  </a:rPr>
                  <a:t/>
                </a:r>
                <a:br>
                  <a:rPr lang="en-US" sz="600" dirty="0">
                    <a:sym typeface="Wingdings" panose="05000000000000000000" pitchFamily="2" charset="2"/>
                  </a:rPr>
                </a:br>
                <a:endParaRPr lang="el-GR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x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18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sz="2000" dirty="0">
                    <a:sym typeface="Wingdings" panose="05000000000000000000" pitchFamily="2" charset="2"/>
                  </a:rPr>
                  <a:t>Μονάδα μέτρησης: </a:t>
                </a:r>
                <a:r>
                  <a:rPr lang="en-US" sz="2000" dirty="0">
                    <a:sym typeface="Wingdings" panose="05000000000000000000" pitchFamily="2" charset="2"/>
                  </a:rPr>
                  <a:t>Joule (J)</a:t>
                </a:r>
                <a:endParaRPr lang="el-GR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8925" cy="5181600"/>
              </a:xfrm>
              <a:blipFill>
                <a:blip r:embed="rId3"/>
                <a:stretch>
                  <a:fillRect t="-164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Πάπυρος: Οριζόντιος 3">
                <a:extLst>
                  <a:ext uri="{FF2B5EF4-FFF2-40B4-BE49-F238E27FC236}">
                    <a16:creationId xmlns:a16="http://schemas.microsoft.com/office/drawing/2014/main" id="{8B29204B-31DF-E9C8-BB66-5321C3DFCEB3}"/>
                  </a:ext>
                </a:extLst>
              </p:cNvPr>
              <p:cNvSpPr/>
              <p:nvPr/>
            </p:nvSpPr>
            <p:spPr>
              <a:xfrm>
                <a:off x="6336102" y="5638800"/>
                <a:ext cx="2286000" cy="6096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 !!!</a:t>
                </a:r>
                <a:endParaRPr lang="en-US" dirty="0"/>
              </a:p>
            </p:txBody>
          </p:sp>
        </mc:Choice>
        <mc:Fallback xmlns="">
          <p:sp>
            <p:nvSpPr>
              <p:cNvPr id="4" name="Πάπυρος: Οριζόντιος 3">
                <a:extLst>
                  <a:ext uri="{FF2B5EF4-FFF2-40B4-BE49-F238E27FC236}">
                    <a16:creationId xmlns:a16="http://schemas.microsoft.com/office/drawing/2014/main" id="{8B29204B-31DF-E9C8-BB66-5321C3DFC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02" y="5638800"/>
                <a:ext cx="2286000" cy="609600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pPr marL="342900" lvl="1"/>
                <a:r>
                  <a:rPr lang="el-GR" dirty="0"/>
                  <a:t>Η μαθηματική έκφραση</a:t>
                </a:r>
                <a:br>
                  <a:rPr lang="el-GR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l-GR" b="1">
                    <a:ea typeface="Cambria Math" panose="02040503050406030204" pitchFamily="18" charset="0"/>
                  </a:rPr>
                  <a:t/>
                </a:r>
                <a:br>
                  <a:rPr lang="el-GR" b="1">
                    <a:ea typeface="Cambria Math" panose="02040503050406030204" pitchFamily="18" charset="0"/>
                  </a:rPr>
                </a:br>
                <a:r>
                  <a:rPr lang="el-GR">
                    <a:ea typeface="Cambria Math" panose="02040503050406030204" pitchFamily="18" charset="0"/>
                  </a:rPr>
                  <a:t>μοιάζει γνωστή…</a:t>
                </a:r>
                <a:endParaRPr lang="el-GR" dirty="0">
                  <a:ea typeface="Cambria Math" panose="02040503050406030204" pitchFamily="18" charset="0"/>
                </a:endParaRPr>
              </a:p>
              <a:p>
                <a:pPr marL="342900" lvl="1"/>
                <a:endParaRPr lang="el-GR" sz="1050" dirty="0">
                  <a:ea typeface="Cambria Math" panose="02040503050406030204" pitchFamily="18" charset="0"/>
                </a:endParaRPr>
              </a:p>
              <a:p>
                <a:pPr marL="342900" lvl="1"/>
                <a:r>
                  <a:rPr lang="el-GR" dirty="0">
                    <a:ea typeface="Cambria Math" panose="02040503050406030204" pitchFamily="18" charset="0"/>
                  </a:rPr>
                  <a:t>Προκύπτει από το μαθηματικό εργαλείο που λέγεται</a:t>
                </a:r>
                <a:r>
                  <a:rPr lang="el-GR" dirty="0"/>
                  <a:t> </a:t>
                </a:r>
                <a:endParaRPr lang="en-US" dirty="0"/>
              </a:p>
              <a:p>
                <a:pPr marL="68580" lvl="1" indent="0">
                  <a:buNone/>
                </a:pPr>
                <a:endParaRPr lang="en-US" sz="1000" dirty="0"/>
              </a:p>
              <a:p>
                <a:pPr marL="68580" lvl="1" indent="0">
                  <a:buNone/>
                </a:pPr>
                <a:r>
                  <a:rPr lang="en-US" b="1" dirty="0"/>
                  <a:t>		</a:t>
                </a:r>
                <a:r>
                  <a:rPr lang="el-GR" b="1" dirty="0"/>
                  <a:t>εσωτερικό γινόμενο διανυσμάτων</a:t>
                </a:r>
              </a:p>
              <a:p>
                <a:pPr marL="342900" lvl="1"/>
                <a:endParaRPr lang="el-GR" sz="1050" dirty="0"/>
              </a:p>
              <a:p>
                <a:pPr marL="342900" lvl="1"/>
                <a:r>
                  <a:rPr lang="el-GR" dirty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/>
                  <a:t> Το εσωτερικό τους γινόμενο είναι μια βαθμωτή ποσότητα (= αριθμός) που ισούται με 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/>
              </a:p>
              <a:p>
                <a:pPr marL="342900" lvl="1"/>
                <a:endParaRPr lang="el-GR" sz="1000" dirty="0"/>
              </a:p>
              <a:p>
                <a:pPr marL="342900" lvl="1"/>
                <a:r>
                  <a:rPr lang="el-GR" dirty="0"/>
                  <a:t>Άρα το έργο </a:t>
                </a:r>
                <a:r>
                  <a:rPr lang="en-US" b="1" i="1" dirty="0"/>
                  <a:t>W</a:t>
                </a:r>
                <a:r>
                  <a:rPr lang="en-US" dirty="0"/>
                  <a:t> </a:t>
                </a:r>
                <a:r>
                  <a:rPr lang="el-GR" dirty="0"/>
                  <a:t>μπορεί να γραφεί ως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/>
                  <a:t> !</a:t>
                </a:r>
              </a:p>
              <a:p>
                <a:pPr marL="342900"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</p:spPr>
            <p:txBody>
              <a:bodyPr/>
              <a:lstStyle/>
              <a:p>
                <a:r>
                  <a:rPr lang="el-GR" b="1" dirty="0"/>
                  <a:t>Παράδειγμα</a:t>
                </a:r>
              </a:p>
              <a:p>
                <a:r>
                  <a:rPr lang="el-GR" dirty="0"/>
                  <a:t>Ένα σωματίδιο στο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επίπεδο υπόκειται σε 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=2.0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+3.0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/>
                  <a:t> m </a:t>
                </a:r>
                <a:r>
                  <a:rPr lang="el-GR" dirty="0"/>
                  <a:t>λόγω μιας </a:t>
                </a:r>
                <a:r>
                  <a:rPr lang="el-GR" b="1" dirty="0"/>
                  <a:t>σταθερής</a:t>
                </a:r>
                <a:r>
                  <a:rPr lang="el-GR" dirty="0"/>
                  <a:t>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=5.0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+2.0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/>
                  <a:t> N </a:t>
                </a:r>
                <a:r>
                  <a:rPr lang="el-GR" dirty="0"/>
                  <a:t>που ασκείται στο σωματίδιο. Βρείτε το έργο που παράγεται από τη δύναμη στο σωματίδιο.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  <a:blipFill>
                <a:blip r:embed="rId2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72200" y="3610800"/>
              <a:ext cx="7011000" cy="277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560" y="3602520"/>
                <a:ext cx="7028640" cy="27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17792"/>
            <a:ext cx="3042138" cy="275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948450" cy="502838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Η συζήτησή μας αφορούσε έργο υπό </a:t>
                </a:r>
                <a:r>
                  <a:rPr lang="el-GR" b="1" dirty="0"/>
                  <a:t>σταθερή δύναμη</a:t>
                </a:r>
              </a:p>
              <a:p>
                <a:pPr lvl="1"/>
                <a:r>
                  <a:rPr lang="el-GR" dirty="0"/>
                  <a:t>Τι γίνεται όταν η δύναμη είναι </a:t>
                </a:r>
                <a:r>
                  <a:rPr lang="el-GR" b="1" dirty="0"/>
                  <a:t>μεταβαλλόμενη</a:t>
                </a:r>
                <a:r>
                  <a:rPr lang="el-GR" dirty="0"/>
                  <a:t> αλλά η κίνηση εξακολουθεί να είναι ευθύγραμμη;</a:t>
                </a:r>
              </a:p>
              <a:p>
                <a:pPr lvl="1"/>
                <a:r>
                  <a:rPr lang="el-GR" dirty="0"/>
                  <a:t>Δεν μπορούμε να χρησιμοποιήσουμε τις εξισώσεις που είδαμε!</a:t>
                </a:r>
              </a:p>
              <a:p>
                <a:pPr lvl="1"/>
                <a:r>
                  <a:rPr lang="el-GR" dirty="0"/>
                  <a:t>Ας πούμε ότι μεταβάλλεται μόνο το μέτρο της – τι συμβαίνει τότε?</a:t>
                </a:r>
              </a:p>
              <a:p>
                <a:pPr lvl="1"/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συνιστώσα της δύναμης</a:t>
                </a:r>
                <a:br>
                  <a:rPr lang="el-GR" dirty="0"/>
                </a:br>
                <a:r>
                  <a:rPr lang="el-GR" dirty="0"/>
                  <a:t>μεταβάλλεται κατά την</a:t>
                </a:r>
                <a:br>
                  <a:rPr lang="el-GR" dirty="0"/>
                </a:br>
                <a:r>
                  <a:rPr lang="el-GR" dirty="0"/>
                  <a:t>κίνηση</a:t>
                </a:r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948450" cy="5028380"/>
              </a:xfrm>
              <a:blipFill>
                <a:blip r:embed="rId3"/>
                <a:stretch>
                  <a:fillRect t="-971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6160"/>
            <a:ext cx="4005596" cy="304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Μπορούμε να θεωρήσουμε τη δύναμη ως </a:t>
                </a:r>
                <a:r>
                  <a:rPr lang="el-GR" b="1" dirty="0"/>
                  <a:t>τμηματικά</a:t>
                </a:r>
                <a:r>
                  <a:rPr lang="el-GR" dirty="0"/>
                  <a:t> (για πολύ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σταθερή</a:t>
                </a:r>
                <a:r>
                  <a:rPr lang="el-GR" dirty="0"/>
                  <a:t>!</a:t>
                </a:r>
              </a:p>
              <a:p>
                <a:endParaRPr lang="en-US" dirty="0"/>
              </a:p>
              <a:p>
                <a:r>
                  <a:rPr lang="el-GR" dirty="0"/>
                  <a:t>Προσέγγιση:</a:t>
                </a:r>
                <a:endParaRPr lang="en-US" dirty="0"/>
              </a:p>
              <a:p>
                <a:pPr lvl="1"/>
                <a:r>
                  <a:rPr lang="el-GR" dirty="0"/>
                  <a:t>Χωρίζουμε το διάστημα </a:t>
                </a:r>
                <a:br>
                  <a:rPr lang="el-GR" dirty="0"/>
                </a:br>
                <a:r>
                  <a:rPr lang="el-GR" dirty="0"/>
                  <a:t>σε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Σε κάθε τέτοιο διάστημα</a:t>
                </a:r>
                <a:br>
                  <a:rPr lang="el-GR" dirty="0"/>
                </a:br>
                <a:r>
                  <a:rPr lang="el-GR" dirty="0"/>
                  <a:t>έχουμε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, που </a:t>
                </a:r>
                <a:br>
                  <a:rPr lang="el-GR" dirty="0"/>
                </a:br>
                <a:r>
                  <a:rPr lang="el-GR" dirty="0"/>
                  <a:t>ισούται με το εμβαδόν</a:t>
                </a:r>
                <a:br>
                  <a:rPr lang="el-GR" dirty="0"/>
                </a:br>
                <a:r>
                  <a:rPr lang="el-GR" dirty="0"/>
                  <a:t>του αντίστοιχου </a:t>
                </a:r>
                <a:r>
                  <a:rPr lang="el-GR" dirty="0" err="1"/>
                  <a:t>παρα</a:t>
                </a:r>
                <a:r>
                  <a:rPr lang="el-GR" dirty="0"/>
                  <a:t>-</a:t>
                </a:r>
                <a:br>
                  <a:rPr lang="el-GR" dirty="0"/>
                </a:br>
                <a:r>
                  <a:rPr lang="el-GR" dirty="0" err="1"/>
                  <a:t>ληλλογράμμου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>
                <a:blip r:embed="rId3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257080" y="3794400"/>
              <a:ext cx="2643120" cy="2716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6280" y="3782880"/>
                <a:ext cx="2666160" cy="27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8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1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4516</TotalTime>
  <Words>794</Words>
  <Application>Microsoft Office PowerPoint</Application>
  <PresentationFormat>On-screen Show (4:3)</PresentationFormat>
  <Paragraphs>238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Cambria</vt:lpstr>
      <vt:lpstr>Cambria Math</vt:lpstr>
      <vt:lpstr>Wingdings</vt:lpstr>
      <vt:lpstr>Wingdings 2</vt:lpstr>
      <vt:lpstr>Theme1</vt:lpstr>
      <vt:lpstr>1_Theme1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(επανάληψη…)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600</cp:revision>
  <dcterms:created xsi:type="dcterms:W3CDTF">2006-08-16T00:00:00Z</dcterms:created>
  <dcterms:modified xsi:type="dcterms:W3CDTF">2023-11-01T11:55:22Z</dcterms:modified>
  <cp:contentStatus/>
</cp:coreProperties>
</file>